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notesMasterIdLst>
    <p:notesMasterId r:id="rId27"/>
  </p:notesMasterIdLst>
  <p:sldIdLst>
    <p:sldId id="263" r:id="rId5"/>
    <p:sldId id="2147375927" r:id="rId6"/>
    <p:sldId id="2147375990" r:id="rId7"/>
    <p:sldId id="265" r:id="rId8"/>
    <p:sldId id="2147375973" r:id="rId9"/>
    <p:sldId id="2147375975" r:id="rId10"/>
    <p:sldId id="2147375976" r:id="rId11"/>
    <p:sldId id="2147375974" r:id="rId12"/>
    <p:sldId id="2147375991" r:id="rId13"/>
    <p:sldId id="2147375926" r:id="rId14"/>
    <p:sldId id="2147375977" r:id="rId15"/>
    <p:sldId id="2147375992" r:id="rId16"/>
    <p:sldId id="2147375979" r:id="rId17"/>
    <p:sldId id="2147375982" r:id="rId18"/>
    <p:sldId id="2147375984" r:id="rId19"/>
    <p:sldId id="2147375980" r:id="rId20"/>
    <p:sldId id="2147375988" r:id="rId21"/>
    <p:sldId id="2147375993" r:id="rId22"/>
    <p:sldId id="2147375987" r:id="rId23"/>
    <p:sldId id="2147375951" r:id="rId24"/>
    <p:sldId id="2147375985" r:id="rId25"/>
    <p:sldId id="2147375994" r:id="rId2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68" userDrawn="1">
          <p15:clr>
            <a:srgbClr val="A4A3A4"/>
          </p15:clr>
        </p15:guide>
        <p15:guide id="2" pos="529"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B7CC0"/>
    <a:srgbClr val="FFDB40"/>
    <a:srgbClr val="EB7251"/>
    <a:srgbClr val="41BFB3"/>
    <a:srgbClr val="E14132"/>
    <a:srgbClr val="339F53"/>
    <a:srgbClr val="F0B31D"/>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9E11F5A-AED4-48BC-8154-D14CC23649C0}" v="8" dt="2026-05-08T03:30:16.412"/>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9185"/>
    <p:restoredTop sz="94653"/>
  </p:normalViewPr>
  <p:slideViewPr>
    <p:cSldViewPr snapToGrid="0">
      <p:cViewPr varScale="1">
        <p:scale>
          <a:sx n="69" d="100"/>
          <a:sy n="69" d="100"/>
        </p:scale>
        <p:origin x="364" y="32"/>
      </p:cViewPr>
      <p:guideLst>
        <p:guide orient="horz" pos="368"/>
        <p:guide pos="529"/>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microsoft.com/office/2015/10/relationships/revisionInfo" Target="revisionInfo.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presProps" Target="presProp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notesMaster" Target="notesMasters/notesMaster1.xml"/><Relationship Id="rId30"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4EF196C-468D-3343-B9A6-2B5A3A13962B}" type="datetimeFigureOut">
              <a:rPr lang="en-US" smtClean="0"/>
              <a:t>5/8/2026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25D5059-D8F6-3847-BD93-E61F81574206}" type="slidenum">
              <a:rPr lang="en-US" smtClean="0"/>
              <a:t>‹#›</a:t>
            </a:fld>
            <a:endParaRPr lang="en-US"/>
          </a:p>
        </p:txBody>
      </p:sp>
    </p:spTree>
    <p:extLst>
      <p:ext uri="{BB962C8B-B14F-4D97-AF65-F5344CB8AC3E}">
        <p14:creationId xmlns:p14="http://schemas.microsoft.com/office/powerpoint/2010/main" val="148552094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25D5059-D8F6-3847-BD93-E61F81574206}" type="slidenum">
              <a:rPr lang="en-US" smtClean="0"/>
              <a:t>17</a:t>
            </a:fld>
            <a:endParaRPr lang="en-US"/>
          </a:p>
        </p:txBody>
      </p:sp>
    </p:spTree>
    <p:extLst>
      <p:ext uri="{BB962C8B-B14F-4D97-AF65-F5344CB8AC3E}">
        <p14:creationId xmlns:p14="http://schemas.microsoft.com/office/powerpoint/2010/main" val="241172013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63E09D-8A64-62A1-5969-061B4E7ABB92}"/>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endParaRPr lang="en-US"/>
          </a:p>
        </p:txBody>
      </p:sp>
      <p:sp>
        <p:nvSpPr>
          <p:cNvPr id="3" name="Subtitle 2">
            <a:extLst>
              <a:ext uri="{FF2B5EF4-FFF2-40B4-BE49-F238E27FC236}">
                <a16:creationId xmlns:a16="http://schemas.microsoft.com/office/drawing/2014/main" id="{A4E00CB5-DF77-6029-CB2F-01544E8E8C1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US"/>
          </a:p>
        </p:txBody>
      </p:sp>
      <p:sp>
        <p:nvSpPr>
          <p:cNvPr id="4" name="Date Placeholder 3">
            <a:extLst>
              <a:ext uri="{FF2B5EF4-FFF2-40B4-BE49-F238E27FC236}">
                <a16:creationId xmlns:a16="http://schemas.microsoft.com/office/drawing/2014/main" id="{2EFFD5A7-CC37-F21D-FA54-0E7D6FCADA0D}"/>
              </a:ext>
            </a:extLst>
          </p:cNvPr>
          <p:cNvSpPr>
            <a:spLocks noGrp="1"/>
          </p:cNvSpPr>
          <p:nvPr>
            <p:ph type="dt" sz="half" idx="10"/>
          </p:nvPr>
        </p:nvSpPr>
        <p:spPr/>
        <p:txBody>
          <a:bodyPr/>
          <a:lstStyle/>
          <a:p>
            <a:fld id="{1D6343A6-606E-DD44-90CC-0629F060B107}" type="datetimeFigureOut">
              <a:rPr lang="en-US" smtClean="0"/>
              <a:t>5/8/2026</a:t>
            </a:fld>
            <a:endParaRPr lang="en-US"/>
          </a:p>
        </p:txBody>
      </p:sp>
      <p:sp>
        <p:nvSpPr>
          <p:cNvPr id="5" name="Footer Placeholder 4">
            <a:extLst>
              <a:ext uri="{FF2B5EF4-FFF2-40B4-BE49-F238E27FC236}">
                <a16:creationId xmlns:a16="http://schemas.microsoft.com/office/drawing/2014/main" id="{E3D670D7-AFD4-8417-3FAE-D83C97AE87C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6D818DB-B193-B0EE-9D87-30BF0E48FBCA}"/>
              </a:ext>
            </a:extLst>
          </p:cNvPr>
          <p:cNvSpPr>
            <a:spLocks noGrp="1"/>
          </p:cNvSpPr>
          <p:nvPr>
            <p:ph type="sldNum" sz="quarter" idx="12"/>
          </p:nvPr>
        </p:nvSpPr>
        <p:spPr/>
        <p:txBody>
          <a:bodyPr/>
          <a:lstStyle/>
          <a:p>
            <a:fld id="{239073C4-8F16-494C-939B-73A167773582}" type="slidenum">
              <a:rPr lang="en-US" smtClean="0"/>
              <a:t>‹#›</a:t>
            </a:fld>
            <a:endParaRPr lang="en-US"/>
          </a:p>
        </p:txBody>
      </p:sp>
    </p:spTree>
    <p:extLst>
      <p:ext uri="{BB962C8B-B14F-4D97-AF65-F5344CB8AC3E}">
        <p14:creationId xmlns:p14="http://schemas.microsoft.com/office/powerpoint/2010/main" val="78185528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F611F6-8BDB-2774-FC47-CD4628D833B3}"/>
              </a:ext>
            </a:extLst>
          </p:cNvPr>
          <p:cNvSpPr>
            <a:spLocks noGrp="1"/>
          </p:cNvSpPr>
          <p:nvPr>
            <p:ph type="title"/>
          </p:nvPr>
        </p:nvSpPr>
        <p:spPr/>
        <p:txBody>
          <a:bodyPr/>
          <a:lstStyle/>
          <a:p>
            <a:r>
              <a:rPr lang="en-GB"/>
              <a:t>Click to edit Master title style</a:t>
            </a:r>
            <a:endParaRPr lang="en-US"/>
          </a:p>
        </p:txBody>
      </p:sp>
      <p:sp>
        <p:nvSpPr>
          <p:cNvPr id="3" name="Vertical Text Placeholder 2">
            <a:extLst>
              <a:ext uri="{FF2B5EF4-FFF2-40B4-BE49-F238E27FC236}">
                <a16:creationId xmlns:a16="http://schemas.microsoft.com/office/drawing/2014/main" id="{CA6DB694-3F7C-93C5-6E58-5E833C066891}"/>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1CEE3F4D-4C0E-CB11-92C3-3949FFE2FB95}"/>
              </a:ext>
            </a:extLst>
          </p:cNvPr>
          <p:cNvSpPr>
            <a:spLocks noGrp="1"/>
          </p:cNvSpPr>
          <p:nvPr>
            <p:ph type="dt" sz="half" idx="10"/>
          </p:nvPr>
        </p:nvSpPr>
        <p:spPr/>
        <p:txBody>
          <a:bodyPr/>
          <a:lstStyle/>
          <a:p>
            <a:fld id="{1D6343A6-606E-DD44-90CC-0629F060B107}" type="datetimeFigureOut">
              <a:rPr lang="en-US" smtClean="0"/>
              <a:t>5/8/2026</a:t>
            </a:fld>
            <a:endParaRPr lang="en-US"/>
          </a:p>
        </p:txBody>
      </p:sp>
      <p:sp>
        <p:nvSpPr>
          <p:cNvPr id="5" name="Footer Placeholder 4">
            <a:extLst>
              <a:ext uri="{FF2B5EF4-FFF2-40B4-BE49-F238E27FC236}">
                <a16:creationId xmlns:a16="http://schemas.microsoft.com/office/drawing/2014/main" id="{76BC0D68-62EE-036E-4C92-82A74B825CE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82F96DF-902A-0BD2-1BB3-78DB41FC97DB}"/>
              </a:ext>
            </a:extLst>
          </p:cNvPr>
          <p:cNvSpPr>
            <a:spLocks noGrp="1"/>
          </p:cNvSpPr>
          <p:nvPr>
            <p:ph type="sldNum" sz="quarter" idx="12"/>
          </p:nvPr>
        </p:nvSpPr>
        <p:spPr/>
        <p:txBody>
          <a:bodyPr/>
          <a:lstStyle/>
          <a:p>
            <a:fld id="{239073C4-8F16-494C-939B-73A167773582}" type="slidenum">
              <a:rPr lang="en-US" smtClean="0"/>
              <a:t>‹#›</a:t>
            </a:fld>
            <a:endParaRPr lang="en-US"/>
          </a:p>
        </p:txBody>
      </p:sp>
    </p:spTree>
    <p:extLst>
      <p:ext uri="{BB962C8B-B14F-4D97-AF65-F5344CB8AC3E}">
        <p14:creationId xmlns:p14="http://schemas.microsoft.com/office/powerpoint/2010/main" val="72938082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02E17B6C-BD93-1E76-BF9E-12403B17E9D3}"/>
              </a:ext>
            </a:extLst>
          </p:cNvPr>
          <p:cNvSpPr>
            <a:spLocks noGrp="1"/>
          </p:cNvSpPr>
          <p:nvPr>
            <p:ph type="title" orient="vert"/>
          </p:nvPr>
        </p:nvSpPr>
        <p:spPr>
          <a:xfrm>
            <a:off x="8724900" y="365125"/>
            <a:ext cx="2628900" cy="5811838"/>
          </a:xfrm>
        </p:spPr>
        <p:txBody>
          <a:bodyPr vert="eaVert"/>
          <a:lstStyle/>
          <a:p>
            <a:r>
              <a:rPr lang="en-GB"/>
              <a:t>Click to edit Master title style</a:t>
            </a:r>
            <a:endParaRPr lang="en-US"/>
          </a:p>
        </p:txBody>
      </p:sp>
      <p:sp>
        <p:nvSpPr>
          <p:cNvPr id="3" name="Vertical Text Placeholder 2">
            <a:extLst>
              <a:ext uri="{FF2B5EF4-FFF2-40B4-BE49-F238E27FC236}">
                <a16:creationId xmlns:a16="http://schemas.microsoft.com/office/drawing/2014/main" id="{1A4386B4-6A3E-9499-6E9E-40EE4E8A689B}"/>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1E8B8D32-849B-0EE6-68AF-DB2FBD293F9A}"/>
              </a:ext>
            </a:extLst>
          </p:cNvPr>
          <p:cNvSpPr>
            <a:spLocks noGrp="1"/>
          </p:cNvSpPr>
          <p:nvPr>
            <p:ph type="dt" sz="half" idx="10"/>
          </p:nvPr>
        </p:nvSpPr>
        <p:spPr/>
        <p:txBody>
          <a:bodyPr/>
          <a:lstStyle/>
          <a:p>
            <a:fld id="{1D6343A6-606E-DD44-90CC-0629F060B107}" type="datetimeFigureOut">
              <a:rPr lang="en-US" smtClean="0"/>
              <a:t>5/8/2026</a:t>
            </a:fld>
            <a:endParaRPr lang="en-US"/>
          </a:p>
        </p:txBody>
      </p:sp>
      <p:sp>
        <p:nvSpPr>
          <p:cNvPr id="5" name="Footer Placeholder 4">
            <a:extLst>
              <a:ext uri="{FF2B5EF4-FFF2-40B4-BE49-F238E27FC236}">
                <a16:creationId xmlns:a16="http://schemas.microsoft.com/office/drawing/2014/main" id="{49137E24-EF71-F3E1-A38C-BD6F4D79567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2835F26-BF43-B6AD-BDFB-FAC23BE960B0}"/>
              </a:ext>
            </a:extLst>
          </p:cNvPr>
          <p:cNvSpPr>
            <a:spLocks noGrp="1"/>
          </p:cNvSpPr>
          <p:nvPr>
            <p:ph type="sldNum" sz="quarter" idx="12"/>
          </p:nvPr>
        </p:nvSpPr>
        <p:spPr/>
        <p:txBody>
          <a:bodyPr/>
          <a:lstStyle/>
          <a:p>
            <a:fld id="{239073C4-8F16-494C-939B-73A167773582}" type="slidenum">
              <a:rPr lang="en-US" smtClean="0"/>
              <a:t>‹#›</a:t>
            </a:fld>
            <a:endParaRPr lang="en-US"/>
          </a:p>
        </p:txBody>
      </p:sp>
    </p:spTree>
    <p:extLst>
      <p:ext uri="{BB962C8B-B14F-4D97-AF65-F5344CB8AC3E}">
        <p14:creationId xmlns:p14="http://schemas.microsoft.com/office/powerpoint/2010/main" val="42661765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6312E7-CE81-0B37-C419-8E024A0C1353}"/>
              </a:ext>
            </a:extLst>
          </p:cNvPr>
          <p:cNvSpPr>
            <a:spLocks noGrp="1"/>
          </p:cNvSpPr>
          <p:nvPr>
            <p:ph type="title"/>
          </p:nvPr>
        </p:nvSpPr>
        <p:spPr/>
        <p:txBody>
          <a:bodyPr/>
          <a:lstStyle/>
          <a:p>
            <a:r>
              <a:rPr lang="en-GB"/>
              <a:t>Click to edit Master title style</a:t>
            </a:r>
            <a:endParaRPr lang="en-US"/>
          </a:p>
        </p:txBody>
      </p:sp>
      <p:sp>
        <p:nvSpPr>
          <p:cNvPr id="3" name="Content Placeholder 2">
            <a:extLst>
              <a:ext uri="{FF2B5EF4-FFF2-40B4-BE49-F238E27FC236}">
                <a16:creationId xmlns:a16="http://schemas.microsoft.com/office/drawing/2014/main" id="{C8160292-7218-DA41-53EC-4F1E1151BFF8}"/>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3F6554A3-6AD9-A3CD-D98D-8E76B5EE2900}"/>
              </a:ext>
            </a:extLst>
          </p:cNvPr>
          <p:cNvSpPr>
            <a:spLocks noGrp="1"/>
          </p:cNvSpPr>
          <p:nvPr>
            <p:ph type="dt" sz="half" idx="10"/>
          </p:nvPr>
        </p:nvSpPr>
        <p:spPr/>
        <p:txBody>
          <a:bodyPr/>
          <a:lstStyle/>
          <a:p>
            <a:fld id="{1D6343A6-606E-DD44-90CC-0629F060B107}" type="datetimeFigureOut">
              <a:rPr lang="en-US" smtClean="0"/>
              <a:t>5/8/2026</a:t>
            </a:fld>
            <a:endParaRPr lang="en-US"/>
          </a:p>
        </p:txBody>
      </p:sp>
      <p:sp>
        <p:nvSpPr>
          <p:cNvPr id="5" name="Footer Placeholder 4">
            <a:extLst>
              <a:ext uri="{FF2B5EF4-FFF2-40B4-BE49-F238E27FC236}">
                <a16:creationId xmlns:a16="http://schemas.microsoft.com/office/drawing/2014/main" id="{A0B70D3B-866D-C5DD-07F0-E40923A6000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E736BB5-555F-D2AA-51F9-170B45EF8968}"/>
              </a:ext>
            </a:extLst>
          </p:cNvPr>
          <p:cNvSpPr>
            <a:spLocks noGrp="1"/>
          </p:cNvSpPr>
          <p:nvPr>
            <p:ph type="sldNum" sz="quarter" idx="12"/>
          </p:nvPr>
        </p:nvSpPr>
        <p:spPr/>
        <p:txBody>
          <a:bodyPr/>
          <a:lstStyle/>
          <a:p>
            <a:fld id="{239073C4-8F16-494C-939B-73A167773582}" type="slidenum">
              <a:rPr lang="en-US" smtClean="0"/>
              <a:t>‹#›</a:t>
            </a:fld>
            <a:endParaRPr lang="en-US"/>
          </a:p>
        </p:txBody>
      </p:sp>
    </p:spTree>
    <p:extLst>
      <p:ext uri="{BB962C8B-B14F-4D97-AF65-F5344CB8AC3E}">
        <p14:creationId xmlns:p14="http://schemas.microsoft.com/office/powerpoint/2010/main" val="26997510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C6B28B-4B4F-A62E-9730-9C627A41F19E}"/>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endParaRPr lang="en-US"/>
          </a:p>
        </p:txBody>
      </p:sp>
      <p:sp>
        <p:nvSpPr>
          <p:cNvPr id="3" name="Text Placeholder 2">
            <a:extLst>
              <a:ext uri="{FF2B5EF4-FFF2-40B4-BE49-F238E27FC236}">
                <a16:creationId xmlns:a16="http://schemas.microsoft.com/office/drawing/2014/main" id="{59423DFB-C24F-8F4F-7F54-345ED0F6B76C}"/>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84C8ADB1-F1BD-72D2-243F-48AB5E541026}"/>
              </a:ext>
            </a:extLst>
          </p:cNvPr>
          <p:cNvSpPr>
            <a:spLocks noGrp="1"/>
          </p:cNvSpPr>
          <p:nvPr>
            <p:ph type="dt" sz="half" idx="10"/>
          </p:nvPr>
        </p:nvSpPr>
        <p:spPr/>
        <p:txBody>
          <a:bodyPr/>
          <a:lstStyle/>
          <a:p>
            <a:fld id="{1D6343A6-606E-DD44-90CC-0629F060B107}" type="datetimeFigureOut">
              <a:rPr lang="en-US" smtClean="0"/>
              <a:t>5/8/2026</a:t>
            </a:fld>
            <a:endParaRPr lang="en-US"/>
          </a:p>
        </p:txBody>
      </p:sp>
      <p:sp>
        <p:nvSpPr>
          <p:cNvPr id="5" name="Footer Placeholder 4">
            <a:extLst>
              <a:ext uri="{FF2B5EF4-FFF2-40B4-BE49-F238E27FC236}">
                <a16:creationId xmlns:a16="http://schemas.microsoft.com/office/drawing/2014/main" id="{900D0436-27C1-599A-169E-50B493AAF9E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E2300FC-33F5-495E-A0A9-A8FA52C40DCE}"/>
              </a:ext>
            </a:extLst>
          </p:cNvPr>
          <p:cNvSpPr>
            <a:spLocks noGrp="1"/>
          </p:cNvSpPr>
          <p:nvPr>
            <p:ph type="sldNum" sz="quarter" idx="12"/>
          </p:nvPr>
        </p:nvSpPr>
        <p:spPr/>
        <p:txBody>
          <a:bodyPr/>
          <a:lstStyle/>
          <a:p>
            <a:fld id="{239073C4-8F16-494C-939B-73A167773582}" type="slidenum">
              <a:rPr lang="en-US" smtClean="0"/>
              <a:t>‹#›</a:t>
            </a:fld>
            <a:endParaRPr lang="en-US"/>
          </a:p>
        </p:txBody>
      </p:sp>
    </p:spTree>
    <p:extLst>
      <p:ext uri="{BB962C8B-B14F-4D97-AF65-F5344CB8AC3E}">
        <p14:creationId xmlns:p14="http://schemas.microsoft.com/office/powerpoint/2010/main" val="5654357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67C9AF-A6F4-FD7E-5E40-C1C5460294C5}"/>
              </a:ext>
            </a:extLst>
          </p:cNvPr>
          <p:cNvSpPr>
            <a:spLocks noGrp="1"/>
          </p:cNvSpPr>
          <p:nvPr>
            <p:ph type="title"/>
          </p:nvPr>
        </p:nvSpPr>
        <p:spPr/>
        <p:txBody>
          <a:bodyPr/>
          <a:lstStyle/>
          <a:p>
            <a:r>
              <a:rPr lang="en-GB"/>
              <a:t>Click to edit Master title style</a:t>
            </a:r>
            <a:endParaRPr lang="en-US"/>
          </a:p>
        </p:txBody>
      </p:sp>
      <p:sp>
        <p:nvSpPr>
          <p:cNvPr id="3" name="Content Placeholder 2">
            <a:extLst>
              <a:ext uri="{FF2B5EF4-FFF2-40B4-BE49-F238E27FC236}">
                <a16:creationId xmlns:a16="http://schemas.microsoft.com/office/drawing/2014/main" id="{C1D98CA5-4C7E-1C2E-DCBA-2B25BDC98814}"/>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Content Placeholder 3">
            <a:extLst>
              <a:ext uri="{FF2B5EF4-FFF2-40B4-BE49-F238E27FC236}">
                <a16:creationId xmlns:a16="http://schemas.microsoft.com/office/drawing/2014/main" id="{7AE18B16-13EE-D4EC-F595-9CE7D50BAFAB}"/>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Date Placeholder 4">
            <a:extLst>
              <a:ext uri="{FF2B5EF4-FFF2-40B4-BE49-F238E27FC236}">
                <a16:creationId xmlns:a16="http://schemas.microsoft.com/office/drawing/2014/main" id="{8CDEC2A7-865A-085A-9442-6AF7E0087FCA}"/>
              </a:ext>
            </a:extLst>
          </p:cNvPr>
          <p:cNvSpPr>
            <a:spLocks noGrp="1"/>
          </p:cNvSpPr>
          <p:nvPr>
            <p:ph type="dt" sz="half" idx="10"/>
          </p:nvPr>
        </p:nvSpPr>
        <p:spPr/>
        <p:txBody>
          <a:bodyPr/>
          <a:lstStyle/>
          <a:p>
            <a:fld id="{1D6343A6-606E-DD44-90CC-0629F060B107}" type="datetimeFigureOut">
              <a:rPr lang="en-US" smtClean="0"/>
              <a:t>5/8/2026</a:t>
            </a:fld>
            <a:endParaRPr lang="en-US"/>
          </a:p>
        </p:txBody>
      </p:sp>
      <p:sp>
        <p:nvSpPr>
          <p:cNvPr id="6" name="Footer Placeholder 5">
            <a:extLst>
              <a:ext uri="{FF2B5EF4-FFF2-40B4-BE49-F238E27FC236}">
                <a16:creationId xmlns:a16="http://schemas.microsoft.com/office/drawing/2014/main" id="{055C1BE6-29CE-2D75-5587-84B291472C2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C0AEBC3-3812-653D-817F-477CA53B67D2}"/>
              </a:ext>
            </a:extLst>
          </p:cNvPr>
          <p:cNvSpPr>
            <a:spLocks noGrp="1"/>
          </p:cNvSpPr>
          <p:nvPr>
            <p:ph type="sldNum" sz="quarter" idx="12"/>
          </p:nvPr>
        </p:nvSpPr>
        <p:spPr/>
        <p:txBody>
          <a:bodyPr/>
          <a:lstStyle/>
          <a:p>
            <a:fld id="{239073C4-8F16-494C-939B-73A167773582}" type="slidenum">
              <a:rPr lang="en-US" smtClean="0"/>
              <a:t>‹#›</a:t>
            </a:fld>
            <a:endParaRPr lang="en-US"/>
          </a:p>
        </p:txBody>
      </p:sp>
    </p:spTree>
    <p:extLst>
      <p:ext uri="{BB962C8B-B14F-4D97-AF65-F5344CB8AC3E}">
        <p14:creationId xmlns:p14="http://schemas.microsoft.com/office/powerpoint/2010/main" val="33765317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270D6E-FC6B-9B3D-B70B-D67B3EF7C9E9}"/>
              </a:ext>
            </a:extLst>
          </p:cNvPr>
          <p:cNvSpPr>
            <a:spLocks noGrp="1"/>
          </p:cNvSpPr>
          <p:nvPr>
            <p:ph type="title"/>
          </p:nvPr>
        </p:nvSpPr>
        <p:spPr>
          <a:xfrm>
            <a:off x="839788" y="365125"/>
            <a:ext cx="10515600" cy="1325563"/>
          </a:xfrm>
        </p:spPr>
        <p:txBody>
          <a:bodyPr/>
          <a:lstStyle/>
          <a:p>
            <a:r>
              <a:rPr lang="en-GB"/>
              <a:t>Click to edit Master title style</a:t>
            </a:r>
            <a:endParaRPr lang="en-US"/>
          </a:p>
        </p:txBody>
      </p:sp>
      <p:sp>
        <p:nvSpPr>
          <p:cNvPr id="3" name="Text Placeholder 2">
            <a:extLst>
              <a:ext uri="{FF2B5EF4-FFF2-40B4-BE49-F238E27FC236}">
                <a16:creationId xmlns:a16="http://schemas.microsoft.com/office/drawing/2014/main" id="{1CB3BB78-3632-C9D3-A347-3489A8CAD90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18953B58-E23B-3ED6-D13B-8ED72AA2211A}"/>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Text Placeholder 4">
            <a:extLst>
              <a:ext uri="{FF2B5EF4-FFF2-40B4-BE49-F238E27FC236}">
                <a16:creationId xmlns:a16="http://schemas.microsoft.com/office/drawing/2014/main" id="{2D41A109-A844-AA70-5A9A-AA3031D667F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CC547564-E792-D1A3-11EC-9754278AD82E}"/>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7" name="Date Placeholder 6">
            <a:extLst>
              <a:ext uri="{FF2B5EF4-FFF2-40B4-BE49-F238E27FC236}">
                <a16:creationId xmlns:a16="http://schemas.microsoft.com/office/drawing/2014/main" id="{9968C409-1C54-8A4A-DA55-4EA0E78C39AA}"/>
              </a:ext>
            </a:extLst>
          </p:cNvPr>
          <p:cNvSpPr>
            <a:spLocks noGrp="1"/>
          </p:cNvSpPr>
          <p:nvPr>
            <p:ph type="dt" sz="half" idx="10"/>
          </p:nvPr>
        </p:nvSpPr>
        <p:spPr/>
        <p:txBody>
          <a:bodyPr/>
          <a:lstStyle/>
          <a:p>
            <a:fld id="{1D6343A6-606E-DD44-90CC-0629F060B107}" type="datetimeFigureOut">
              <a:rPr lang="en-US" smtClean="0"/>
              <a:t>5/8/2026</a:t>
            </a:fld>
            <a:endParaRPr lang="en-US"/>
          </a:p>
        </p:txBody>
      </p:sp>
      <p:sp>
        <p:nvSpPr>
          <p:cNvPr id="8" name="Footer Placeholder 7">
            <a:extLst>
              <a:ext uri="{FF2B5EF4-FFF2-40B4-BE49-F238E27FC236}">
                <a16:creationId xmlns:a16="http://schemas.microsoft.com/office/drawing/2014/main" id="{952009A5-BA6F-3FD1-9AF9-E76C306CA2A5}"/>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EB787D3B-EACA-BBC1-A5A6-A9C81B55E569}"/>
              </a:ext>
            </a:extLst>
          </p:cNvPr>
          <p:cNvSpPr>
            <a:spLocks noGrp="1"/>
          </p:cNvSpPr>
          <p:nvPr>
            <p:ph type="sldNum" sz="quarter" idx="12"/>
          </p:nvPr>
        </p:nvSpPr>
        <p:spPr/>
        <p:txBody>
          <a:bodyPr/>
          <a:lstStyle/>
          <a:p>
            <a:fld id="{239073C4-8F16-494C-939B-73A167773582}" type="slidenum">
              <a:rPr lang="en-US" smtClean="0"/>
              <a:t>‹#›</a:t>
            </a:fld>
            <a:endParaRPr lang="en-US"/>
          </a:p>
        </p:txBody>
      </p:sp>
    </p:spTree>
    <p:extLst>
      <p:ext uri="{BB962C8B-B14F-4D97-AF65-F5344CB8AC3E}">
        <p14:creationId xmlns:p14="http://schemas.microsoft.com/office/powerpoint/2010/main" val="34664003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E684A6-1D04-E094-5769-EDAE44897DD0}"/>
              </a:ext>
            </a:extLst>
          </p:cNvPr>
          <p:cNvSpPr>
            <a:spLocks noGrp="1"/>
          </p:cNvSpPr>
          <p:nvPr>
            <p:ph type="title"/>
          </p:nvPr>
        </p:nvSpPr>
        <p:spPr/>
        <p:txBody>
          <a:bodyPr/>
          <a:lstStyle/>
          <a:p>
            <a:r>
              <a:rPr lang="en-GB"/>
              <a:t>Click to edit Master title style</a:t>
            </a:r>
            <a:endParaRPr lang="en-US"/>
          </a:p>
        </p:txBody>
      </p:sp>
      <p:sp>
        <p:nvSpPr>
          <p:cNvPr id="3" name="Date Placeholder 2">
            <a:extLst>
              <a:ext uri="{FF2B5EF4-FFF2-40B4-BE49-F238E27FC236}">
                <a16:creationId xmlns:a16="http://schemas.microsoft.com/office/drawing/2014/main" id="{F8DD7934-3C10-3F32-5ADB-657E841044A4}"/>
              </a:ext>
            </a:extLst>
          </p:cNvPr>
          <p:cNvSpPr>
            <a:spLocks noGrp="1"/>
          </p:cNvSpPr>
          <p:nvPr>
            <p:ph type="dt" sz="half" idx="10"/>
          </p:nvPr>
        </p:nvSpPr>
        <p:spPr/>
        <p:txBody>
          <a:bodyPr/>
          <a:lstStyle/>
          <a:p>
            <a:fld id="{1D6343A6-606E-DD44-90CC-0629F060B107}" type="datetimeFigureOut">
              <a:rPr lang="en-US" smtClean="0"/>
              <a:t>5/8/2026</a:t>
            </a:fld>
            <a:endParaRPr lang="en-US"/>
          </a:p>
        </p:txBody>
      </p:sp>
      <p:sp>
        <p:nvSpPr>
          <p:cNvPr id="4" name="Footer Placeholder 3">
            <a:extLst>
              <a:ext uri="{FF2B5EF4-FFF2-40B4-BE49-F238E27FC236}">
                <a16:creationId xmlns:a16="http://schemas.microsoft.com/office/drawing/2014/main" id="{4EAEBF22-224C-F3D6-F2F0-71DBDE7D15A3}"/>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356DEAAC-554D-3054-6373-3A5870DD6216}"/>
              </a:ext>
            </a:extLst>
          </p:cNvPr>
          <p:cNvSpPr>
            <a:spLocks noGrp="1"/>
          </p:cNvSpPr>
          <p:nvPr>
            <p:ph type="sldNum" sz="quarter" idx="12"/>
          </p:nvPr>
        </p:nvSpPr>
        <p:spPr/>
        <p:txBody>
          <a:bodyPr/>
          <a:lstStyle/>
          <a:p>
            <a:fld id="{239073C4-8F16-494C-939B-73A167773582}" type="slidenum">
              <a:rPr lang="en-US" smtClean="0"/>
              <a:t>‹#›</a:t>
            </a:fld>
            <a:endParaRPr lang="en-US"/>
          </a:p>
        </p:txBody>
      </p:sp>
    </p:spTree>
    <p:extLst>
      <p:ext uri="{BB962C8B-B14F-4D97-AF65-F5344CB8AC3E}">
        <p14:creationId xmlns:p14="http://schemas.microsoft.com/office/powerpoint/2010/main" val="112838833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7862CD8-BC5E-265A-50F8-0ED1E6CDE50E}"/>
              </a:ext>
            </a:extLst>
          </p:cNvPr>
          <p:cNvSpPr>
            <a:spLocks noGrp="1"/>
          </p:cNvSpPr>
          <p:nvPr>
            <p:ph type="dt" sz="half" idx="10"/>
          </p:nvPr>
        </p:nvSpPr>
        <p:spPr/>
        <p:txBody>
          <a:bodyPr/>
          <a:lstStyle/>
          <a:p>
            <a:fld id="{1D6343A6-606E-DD44-90CC-0629F060B107}" type="datetimeFigureOut">
              <a:rPr lang="en-US" smtClean="0"/>
              <a:t>5/8/2026</a:t>
            </a:fld>
            <a:endParaRPr lang="en-US"/>
          </a:p>
        </p:txBody>
      </p:sp>
      <p:sp>
        <p:nvSpPr>
          <p:cNvPr id="3" name="Footer Placeholder 2">
            <a:extLst>
              <a:ext uri="{FF2B5EF4-FFF2-40B4-BE49-F238E27FC236}">
                <a16:creationId xmlns:a16="http://schemas.microsoft.com/office/drawing/2014/main" id="{58BC654D-77E0-28B8-3458-6DFB7E3EAA25}"/>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40771D7E-9679-1E3F-9FC3-A586B74E6001}"/>
              </a:ext>
            </a:extLst>
          </p:cNvPr>
          <p:cNvSpPr>
            <a:spLocks noGrp="1"/>
          </p:cNvSpPr>
          <p:nvPr>
            <p:ph type="sldNum" sz="quarter" idx="12"/>
          </p:nvPr>
        </p:nvSpPr>
        <p:spPr/>
        <p:txBody>
          <a:bodyPr/>
          <a:lstStyle/>
          <a:p>
            <a:fld id="{239073C4-8F16-494C-939B-73A167773582}" type="slidenum">
              <a:rPr lang="en-US" smtClean="0"/>
              <a:t>‹#›</a:t>
            </a:fld>
            <a:endParaRPr lang="en-US"/>
          </a:p>
        </p:txBody>
      </p:sp>
    </p:spTree>
    <p:extLst>
      <p:ext uri="{BB962C8B-B14F-4D97-AF65-F5344CB8AC3E}">
        <p14:creationId xmlns:p14="http://schemas.microsoft.com/office/powerpoint/2010/main" val="148138010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885EE8-0EF1-6384-2EC3-9AF87CECBD97}"/>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a:p>
        </p:txBody>
      </p:sp>
      <p:sp>
        <p:nvSpPr>
          <p:cNvPr id="3" name="Content Placeholder 2">
            <a:extLst>
              <a:ext uri="{FF2B5EF4-FFF2-40B4-BE49-F238E27FC236}">
                <a16:creationId xmlns:a16="http://schemas.microsoft.com/office/drawing/2014/main" id="{18890578-3004-C8B6-0280-F1441C7B621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Text Placeholder 3">
            <a:extLst>
              <a:ext uri="{FF2B5EF4-FFF2-40B4-BE49-F238E27FC236}">
                <a16:creationId xmlns:a16="http://schemas.microsoft.com/office/drawing/2014/main" id="{7DF656C6-FE69-F996-3D67-68735B38DCF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CB26E2AA-FA7E-72FC-4FD8-049559535C64}"/>
              </a:ext>
            </a:extLst>
          </p:cNvPr>
          <p:cNvSpPr>
            <a:spLocks noGrp="1"/>
          </p:cNvSpPr>
          <p:nvPr>
            <p:ph type="dt" sz="half" idx="10"/>
          </p:nvPr>
        </p:nvSpPr>
        <p:spPr/>
        <p:txBody>
          <a:bodyPr/>
          <a:lstStyle/>
          <a:p>
            <a:fld id="{1D6343A6-606E-DD44-90CC-0629F060B107}" type="datetimeFigureOut">
              <a:rPr lang="en-US" smtClean="0"/>
              <a:t>5/8/2026</a:t>
            </a:fld>
            <a:endParaRPr lang="en-US"/>
          </a:p>
        </p:txBody>
      </p:sp>
      <p:sp>
        <p:nvSpPr>
          <p:cNvPr id="6" name="Footer Placeholder 5">
            <a:extLst>
              <a:ext uri="{FF2B5EF4-FFF2-40B4-BE49-F238E27FC236}">
                <a16:creationId xmlns:a16="http://schemas.microsoft.com/office/drawing/2014/main" id="{5123D2EB-6D95-E006-0BA9-D8399A9B7DC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8C4E93B-6D5E-95DB-DC7D-59F644AAFEB5}"/>
              </a:ext>
            </a:extLst>
          </p:cNvPr>
          <p:cNvSpPr>
            <a:spLocks noGrp="1"/>
          </p:cNvSpPr>
          <p:nvPr>
            <p:ph type="sldNum" sz="quarter" idx="12"/>
          </p:nvPr>
        </p:nvSpPr>
        <p:spPr/>
        <p:txBody>
          <a:bodyPr/>
          <a:lstStyle/>
          <a:p>
            <a:fld id="{239073C4-8F16-494C-939B-73A167773582}" type="slidenum">
              <a:rPr lang="en-US" smtClean="0"/>
              <a:t>‹#›</a:t>
            </a:fld>
            <a:endParaRPr lang="en-US"/>
          </a:p>
        </p:txBody>
      </p:sp>
    </p:spTree>
    <p:extLst>
      <p:ext uri="{BB962C8B-B14F-4D97-AF65-F5344CB8AC3E}">
        <p14:creationId xmlns:p14="http://schemas.microsoft.com/office/powerpoint/2010/main" val="254468852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D8CCEA-4AF9-1C5D-4189-029968F9AB7E}"/>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a:p>
        </p:txBody>
      </p:sp>
      <p:sp>
        <p:nvSpPr>
          <p:cNvPr id="3" name="Picture Placeholder 2">
            <a:extLst>
              <a:ext uri="{FF2B5EF4-FFF2-40B4-BE49-F238E27FC236}">
                <a16:creationId xmlns:a16="http://schemas.microsoft.com/office/drawing/2014/main" id="{7C452047-8C22-B685-B532-5FD8EC7A022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4257A593-813C-3D08-54C4-C1C54A85864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0A83F4DD-234C-6680-37D1-1622EA6B6E3C}"/>
              </a:ext>
            </a:extLst>
          </p:cNvPr>
          <p:cNvSpPr>
            <a:spLocks noGrp="1"/>
          </p:cNvSpPr>
          <p:nvPr>
            <p:ph type="dt" sz="half" idx="10"/>
          </p:nvPr>
        </p:nvSpPr>
        <p:spPr/>
        <p:txBody>
          <a:bodyPr/>
          <a:lstStyle/>
          <a:p>
            <a:fld id="{1D6343A6-606E-DD44-90CC-0629F060B107}" type="datetimeFigureOut">
              <a:rPr lang="en-US" smtClean="0"/>
              <a:t>5/8/2026</a:t>
            </a:fld>
            <a:endParaRPr lang="en-US"/>
          </a:p>
        </p:txBody>
      </p:sp>
      <p:sp>
        <p:nvSpPr>
          <p:cNvPr id="6" name="Footer Placeholder 5">
            <a:extLst>
              <a:ext uri="{FF2B5EF4-FFF2-40B4-BE49-F238E27FC236}">
                <a16:creationId xmlns:a16="http://schemas.microsoft.com/office/drawing/2014/main" id="{65AFB2A9-2213-95BB-6673-96A76EF30CD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CE9916A-A000-D1DB-BA2B-86E9288D7AAC}"/>
              </a:ext>
            </a:extLst>
          </p:cNvPr>
          <p:cNvSpPr>
            <a:spLocks noGrp="1"/>
          </p:cNvSpPr>
          <p:nvPr>
            <p:ph type="sldNum" sz="quarter" idx="12"/>
          </p:nvPr>
        </p:nvSpPr>
        <p:spPr/>
        <p:txBody>
          <a:bodyPr/>
          <a:lstStyle/>
          <a:p>
            <a:fld id="{239073C4-8F16-494C-939B-73A167773582}" type="slidenum">
              <a:rPr lang="en-US" smtClean="0"/>
              <a:t>‹#›</a:t>
            </a:fld>
            <a:endParaRPr lang="en-US"/>
          </a:p>
        </p:txBody>
      </p:sp>
    </p:spTree>
    <p:extLst>
      <p:ext uri="{BB962C8B-B14F-4D97-AF65-F5344CB8AC3E}">
        <p14:creationId xmlns:p14="http://schemas.microsoft.com/office/powerpoint/2010/main" val="38617318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F103744-61B7-3CFD-CB8F-255F2189107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endParaRPr lang="en-US"/>
          </a:p>
        </p:txBody>
      </p:sp>
      <p:sp>
        <p:nvSpPr>
          <p:cNvPr id="3" name="Text Placeholder 2">
            <a:extLst>
              <a:ext uri="{FF2B5EF4-FFF2-40B4-BE49-F238E27FC236}">
                <a16:creationId xmlns:a16="http://schemas.microsoft.com/office/drawing/2014/main" id="{86DDA4FB-0D2F-D222-EDF6-D420AD06D09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FEB45A79-710C-2EC5-4B08-3990EAD5E7D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1D6343A6-606E-DD44-90CC-0629F060B107}" type="datetimeFigureOut">
              <a:rPr lang="en-US" smtClean="0"/>
              <a:t>5/8/2026</a:t>
            </a:fld>
            <a:endParaRPr lang="en-US"/>
          </a:p>
        </p:txBody>
      </p:sp>
      <p:sp>
        <p:nvSpPr>
          <p:cNvPr id="5" name="Footer Placeholder 4">
            <a:extLst>
              <a:ext uri="{FF2B5EF4-FFF2-40B4-BE49-F238E27FC236}">
                <a16:creationId xmlns:a16="http://schemas.microsoft.com/office/drawing/2014/main" id="{A2AD3D2E-7C6F-A4DE-E9A1-41C9E63BE8F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D1DB7F2D-4E4C-42AE-D87B-DBB3D800601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239073C4-8F16-494C-939B-73A167773582}" type="slidenum">
              <a:rPr lang="en-US" smtClean="0"/>
              <a:t>‹#›</a:t>
            </a:fld>
            <a:endParaRPr lang="en-US"/>
          </a:p>
        </p:txBody>
      </p:sp>
    </p:spTree>
    <p:extLst>
      <p:ext uri="{BB962C8B-B14F-4D97-AF65-F5344CB8AC3E}">
        <p14:creationId xmlns:p14="http://schemas.microsoft.com/office/powerpoint/2010/main" val="338235109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hyperlink" Target="https://www.arts.gov.au/publications/public-consultation-paper-new-national-cultural-policy" TargetMode="External"/><Relationship Id="rId2" Type="http://schemas.openxmlformats.org/officeDocument/2006/relationships/image" Target="../media/image3.png"/><Relationship Id="rId1" Type="http://schemas.openxmlformats.org/officeDocument/2006/relationships/slideLayout" Target="../slideLayouts/slideLayout2.xml"/><Relationship Id="rId4" Type="http://schemas.openxmlformats.org/officeDocument/2006/relationships/hyperlink" Target="https://edm.arts.gov.au/survey.php?sid=36562&amp;name=submission-form" TargetMode="External"/></Relationships>
</file>

<file path=ppt/slides/_rels/slide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hyperlink" Target="https://artsdisabilitynetwork.com.au/haveyoursay" TargetMode="External"/></Relationships>
</file>

<file path=ppt/slides/_rels/slide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hyperlink" Target="tel:0884631689" TargetMode="External"/><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hyperlink" Target="mailto:culturalpolicy@arts.gov.au" TargetMode="External"/><Relationship Id="rId2" Type="http://schemas.openxmlformats.org/officeDocument/2006/relationships/image" Target="../media/image3.png"/><Relationship Id="rId1" Type="http://schemas.openxmlformats.org/officeDocument/2006/relationships/slideLayout" Target="../slideLayouts/slideLayout2.xml"/><Relationship Id="rId4" Type="http://schemas.openxmlformats.org/officeDocument/2006/relationships/hyperlink" Target="tel:1800248025" TargetMode="External"/></Relationships>
</file>

<file path=ppt/slides/_rels/slide21.xml.rels><?xml version="1.0" encoding="UTF-8" standalone="yes"?>
<Relationships xmlns="http://schemas.openxmlformats.org/package/2006/relationships"><Relationship Id="rId3" Type="http://schemas.openxmlformats.org/officeDocument/2006/relationships/hyperlink" Target="tel:0884631689" TargetMode="External"/><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 Id="rId4" Type="http://schemas.openxmlformats.org/officeDocument/2006/relationships/hyperlink" Target="http://www.artsdisabilitynetwork.com.au/haveyoursay" TargetMode="Externa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png"/><Relationship Id="rId1" Type="http://schemas.openxmlformats.org/officeDocument/2006/relationships/slideLayout" Target="../slideLayouts/slideLayout2.xml"/><Relationship Id="rId4" Type="http://schemas.openxmlformats.org/officeDocument/2006/relationships/hyperlink" Target="http://www.arts.gov.au/Revive" TargetMode="Externa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png"/><Relationship Id="rId1" Type="http://schemas.openxmlformats.org/officeDocument/2006/relationships/slideLayout" Target="../slideLayouts/slideLayout2.xml"/><Relationship Id="rId4" Type="http://schemas.openxmlformats.org/officeDocument/2006/relationships/hyperlink" Target="http://www.arts.gov.au/revive" TargetMode="Externa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png"/><Relationship Id="rId1" Type="http://schemas.openxmlformats.org/officeDocument/2006/relationships/slideLayout" Target="../slideLayouts/slideLayout2.xml"/><Relationship Id="rId5" Type="http://schemas.openxmlformats.org/officeDocument/2006/relationships/hyperlink" Target="https://artsdisabilitynetwork.com.au/haveyoursay" TargetMode="External"/><Relationship Id="rId4" Type="http://schemas.openxmlformats.org/officeDocument/2006/relationships/hyperlink" Target="https://www.arts.gov.au/what-we-do/new-national-cultural-policy" TargetMode="Externa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a:blip r:embed="rId2"/>
          <a:stretch>
            <a:fillRect/>
          </a:stretch>
        </a:blipFill>
        <a:effectLst/>
      </p:bgPr>
    </p:bg>
    <p:spTree>
      <p:nvGrpSpPr>
        <p:cNvPr id="1" name="">
          <a:extLst>
            <a:ext uri="{FF2B5EF4-FFF2-40B4-BE49-F238E27FC236}">
              <a16:creationId xmlns:a16="http://schemas.microsoft.com/office/drawing/2014/main" id="{9A786541-06C7-CDB9-2F65-BC7FC7E4CE5C}"/>
            </a:ext>
          </a:extLst>
        </p:cNvPr>
        <p:cNvGrpSpPr/>
        <p:nvPr/>
      </p:nvGrpSpPr>
      <p:grpSpPr>
        <a:xfrm>
          <a:off x="0" y="0"/>
          <a:ext cx="0" cy="0"/>
          <a:chOff x="0" y="0"/>
          <a:chExt cx="0" cy="0"/>
        </a:xfrm>
      </p:grpSpPr>
      <p:pic>
        <p:nvPicPr>
          <p:cNvPr id="10" name="Picture 9" descr="A white text on a black background&#10;&#10;AI-generated content may be incorrect.">
            <a:extLst>
              <a:ext uri="{FF2B5EF4-FFF2-40B4-BE49-F238E27FC236}">
                <a16:creationId xmlns:a16="http://schemas.microsoft.com/office/drawing/2014/main" id="{1BE8B95C-F8CC-3E3F-DA7E-B0646046E16F}"/>
              </a:ext>
            </a:extLst>
          </p:cNvPr>
          <p:cNvPicPr>
            <a:picLocks noChangeAspect="1"/>
          </p:cNvPicPr>
          <p:nvPr/>
        </p:nvPicPr>
        <p:blipFill>
          <a:blip r:embed="rId3"/>
          <a:stretch>
            <a:fillRect/>
          </a:stretch>
        </p:blipFill>
        <p:spPr>
          <a:xfrm>
            <a:off x="8810773" y="4424148"/>
            <a:ext cx="3100306" cy="1990299"/>
          </a:xfrm>
          <a:prstGeom prst="rect">
            <a:avLst/>
          </a:prstGeom>
        </p:spPr>
      </p:pic>
      <p:sp>
        <p:nvSpPr>
          <p:cNvPr id="2" name="TextBox 1">
            <a:extLst>
              <a:ext uri="{FF2B5EF4-FFF2-40B4-BE49-F238E27FC236}">
                <a16:creationId xmlns:a16="http://schemas.microsoft.com/office/drawing/2014/main" id="{E47FDD38-10B9-ECA8-6FE3-E5A3220CD039}"/>
              </a:ext>
            </a:extLst>
          </p:cNvPr>
          <p:cNvSpPr txBox="1"/>
          <p:nvPr/>
        </p:nvSpPr>
        <p:spPr>
          <a:xfrm>
            <a:off x="1159549" y="786569"/>
            <a:ext cx="8608396" cy="2800767"/>
          </a:xfrm>
          <a:prstGeom prst="rect">
            <a:avLst/>
          </a:prstGeom>
          <a:noFill/>
        </p:spPr>
        <p:txBody>
          <a:bodyPr wrap="square" rtlCol="0">
            <a:spAutoFit/>
          </a:bodyPr>
          <a:lstStyle/>
          <a:p>
            <a:r>
              <a:rPr lang="en-US" sz="4400" dirty="0">
                <a:solidFill>
                  <a:schemeClr val="bg1"/>
                </a:solidFill>
              </a:rPr>
              <a:t>Public consultation for new national cultural policy</a:t>
            </a:r>
          </a:p>
          <a:p>
            <a:endParaRPr lang="en-US" sz="4400" dirty="0">
              <a:solidFill>
                <a:schemeClr val="bg1"/>
              </a:solidFill>
            </a:endParaRPr>
          </a:p>
          <a:p>
            <a:r>
              <a:rPr lang="en-US" sz="4400" dirty="0">
                <a:solidFill>
                  <a:schemeClr val="bg1"/>
                </a:solidFill>
              </a:rPr>
              <a:t>Information on how to submit</a:t>
            </a:r>
            <a:endParaRPr lang="en-US" sz="4400" dirty="0"/>
          </a:p>
        </p:txBody>
      </p:sp>
    </p:spTree>
    <p:extLst>
      <p:ext uri="{BB962C8B-B14F-4D97-AF65-F5344CB8AC3E}">
        <p14:creationId xmlns:p14="http://schemas.microsoft.com/office/powerpoint/2010/main" val="105139873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91CBBC11-A51B-C686-2F9B-588AEE7BA81B}"/>
            </a:ext>
          </a:extLst>
        </p:cNvPr>
        <p:cNvGrpSpPr/>
        <p:nvPr/>
      </p:nvGrpSpPr>
      <p:grpSpPr>
        <a:xfrm>
          <a:off x="0" y="0"/>
          <a:ext cx="0" cy="0"/>
          <a:chOff x="0" y="0"/>
          <a:chExt cx="0" cy="0"/>
        </a:xfrm>
      </p:grpSpPr>
      <p:sp>
        <p:nvSpPr>
          <p:cNvPr id="9" name="TextBox 8">
            <a:extLst>
              <a:ext uri="{FF2B5EF4-FFF2-40B4-BE49-F238E27FC236}">
                <a16:creationId xmlns:a16="http://schemas.microsoft.com/office/drawing/2014/main" id="{2FFED45A-DBC9-11AB-4122-6738A75049A7}"/>
              </a:ext>
            </a:extLst>
          </p:cNvPr>
          <p:cNvSpPr txBox="1"/>
          <p:nvPr/>
        </p:nvSpPr>
        <p:spPr>
          <a:xfrm>
            <a:off x="1867989" y="1254034"/>
            <a:ext cx="184731" cy="369332"/>
          </a:xfrm>
          <a:prstGeom prst="rect">
            <a:avLst/>
          </a:prstGeom>
          <a:noFill/>
        </p:spPr>
        <p:txBody>
          <a:bodyPr wrap="none" rtlCol="0">
            <a:spAutoFit/>
          </a:bodyPr>
          <a:lstStyle/>
          <a:p>
            <a:endParaRPr lang="en-US"/>
          </a:p>
        </p:txBody>
      </p:sp>
      <p:sp>
        <p:nvSpPr>
          <p:cNvPr id="2" name="TextBox 1">
            <a:extLst>
              <a:ext uri="{FF2B5EF4-FFF2-40B4-BE49-F238E27FC236}">
                <a16:creationId xmlns:a16="http://schemas.microsoft.com/office/drawing/2014/main" id="{4E615538-E540-9791-7196-77BFFF498CDD}"/>
              </a:ext>
            </a:extLst>
          </p:cNvPr>
          <p:cNvSpPr txBox="1"/>
          <p:nvPr/>
        </p:nvSpPr>
        <p:spPr>
          <a:xfrm>
            <a:off x="1093076" y="1965434"/>
            <a:ext cx="184731" cy="369332"/>
          </a:xfrm>
          <a:prstGeom prst="rect">
            <a:avLst/>
          </a:prstGeom>
          <a:noFill/>
        </p:spPr>
        <p:txBody>
          <a:bodyPr wrap="none" rtlCol="0">
            <a:spAutoFit/>
          </a:bodyPr>
          <a:lstStyle/>
          <a:p>
            <a:endParaRPr lang="en-US"/>
          </a:p>
        </p:txBody>
      </p:sp>
      <p:sp>
        <p:nvSpPr>
          <p:cNvPr id="8" name="Block Arc 7">
            <a:extLst>
              <a:ext uri="{FF2B5EF4-FFF2-40B4-BE49-F238E27FC236}">
                <a16:creationId xmlns:a16="http://schemas.microsoft.com/office/drawing/2014/main" id="{7BBCF3AC-0090-70EE-EBDA-2BBDA0B14042}"/>
              </a:ext>
            </a:extLst>
          </p:cNvPr>
          <p:cNvSpPr/>
          <p:nvPr/>
        </p:nvSpPr>
        <p:spPr>
          <a:xfrm rot="13020000">
            <a:off x="8646064" y="-3682970"/>
            <a:ext cx="7096409" cy="6984349"/>
          </a:xfrm>
          <a:prstGeom prst="blockArc">
            <a:avLst/>
          </a:prstGeom>
          <a:solidFill>
            <a:srgbClr val="FFDB40"/>
          </a:solidFill>
          <a:ln>
            <a:noFill/>
          </a:ln>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solidFill>
                <a:schemeClr val="tx1"/>
              </a:solidFill>
            </a:endParaRPr>
          </a:p>
        </p:txBody>
      </p:sp>
      <p:pic>
        <p:nvPicPr>
          <p:cNvPr id="3" name="Picture 2">
            <a:extLst>
              <a:ext uri="{FF2B5EF4-FFF2-40B4-BE49-F238E27FC236}">
                <a16:creationId xmlns:a16="http://schemas.microsoft.com/office/drawing/2014/main" id="{D52D03BB-83CE-328C-06C0-C282171FF1FA}"/>
              </a:ext>
            </a:extLst>
          </p:cNvPr>
          <p:cNvPicPr>
            <a:picLocks noChangeAspect="1"/>
          </p:cNvPicPr>
          <p:nvPr/>
        </p:nvPicPr>
        <p:blipFill>
          <a:blip r:embed="rId2"/>
          <a:stretch>
            <a:fillRect/>
          </a:stretch>
        </p:blipFill>
        <p:spPr>
          <a:xfrm flipH="1">
            <a:off x="8868771" y="3355075"/>
            <a:ext cx="3496101" cy="4355910"/>
          </a:xfrm>
          <a:prstGeom prst="rect">
            <a:avLst/>
          </a:prstGeom>
        </p:spPr>
      </p:pic>
      <p:sp>
        <p:nvSpPr>
          <p:cNvPr id="10" name="object 22">
            <a:extLst>
              <a:ext uri="{FF2B5EF4-FFF2-40B4-BE49-F238E27FC236}">
                <a16:creationId xmlns:a16="http://schemas.microsoft.com/office/drawing/2014/main" id="{7F84F573-6130-E5DA-F090-8106864D642D}"/>
              </a:ext>
            </a:extLst>
          </p:cNvPr>
          <p:cNvSpPr/>
          <p:nvPr/>
        </p:nvSpPr>
        <p:spPr>
          <a:xfrm>
            <a:off x="9908947" y="4738234"/>
            <a:ext cx="1344573" cy="1584830"/>
          </a:xfrm>
          <a:custGeom>
            <a:avLst/>
            <a:gdLst/>
            <a:ahLst/>
            <a:cxnLst/>
            <a:rect l="l" t="t" r="r" b="b"/>
            <a:pathLst>
              <a:path w="589914" h="695325">
                <a:moveTo>
                  <a:pt x="289204" y="250063"/>
                </a:moveTo>
                <a:lnTo>
                  <a:pt x="282867" y="207568"/>
                </a:lnTo>
                <a:lnTo>
                  <a:pt x="264401" y="169189"/>
                </a:lnTo>
                <a:lnTo>
                  <a:pt x="236664" y="138455"/>
                </a:lnTo>
                <a:lnTo>
                  <a:pt x="200888" y="116687"/>
                </a:lnTo>
                <a:lnTo>
                  <a:pt x="187083" y="111607"/>
                </a:lnTo>
                <a:lnTo>
                  <a:pt x="187083" y="250063"/>
                </a:lnTo>
                <a:lnTo>
                  <a:pt x="183743" y="266598"/>
                </a:lnTo>
                <a:lnTo>
                  <a:pt x="174650" y="280111"/>
                </a:lnTo>
                <a:lnTo>
                  <a:pt x="161137" y="289217"/>
                </a:lnTo>
                <a:lnTo>
                  <a:pt x="144602" y="292544"/>
                </a:lnTo>
                <a:lnTo>
                  <a:pt x="128066" y="289217"/>
                </a:lnTo>
                <a:lnTo>
                  <a:pt x="114566" y="280111"/>
                </a:lnTo>
                <a:lnTo>
                  <a:pt x="105460" y="266598"/>
                </a:lnTo>
                <a:lnTo>
                  <a:pt x="102120" y="250063"/>
                </a:lnTo>
                <a:lnTo>
                  <a:pt x="105460" y="233527"/>
                </a:lnTo>
                <a:lnTo>
                  <a:pt x="114566" y="220014"/>
                </a:lnTo>
                <a:lnTo>
                  <a:pt x="128066" y="210908"/>
                </a:lnTo>
                <a:lnTo>
                  <a:pt x="144602" y="207568"/>
                </a:lnTo>
                <a:lnTo>
                  <a:pt x="161137" y="210908"/>
                </a:lnTo>
                <a:lnTo>
                  <a:pt x="174650" y="220014"/>
                </a:lnTo>
                <a:lnTo>
                  <a:pt x="183743" y="233527"/>
                </a:lnTo>
                <a:lnTo>
                  <a:pt x="187083" y="250063"/>
                </a:lnTo>
                <a:lnTo>
                  <a:pt x="187083" y="111607"/>
                </a:lnTo>
                <a:lnTo>
                  <a:pt x="173659" y="108153"/>
                </a:lnTo>
                <a:lnTo>
                  <a:pt x="159423" y="106019"/>
                </a:lnTo>
                <a:lnTo>
                  <a:pt x="144754" y="105308"/>
                </a:lnTo>
                <a:lnTo>
                  <a:pt x="130098" y="106019"/>
                </a:lnTo>
                <a:lnTo>
                  <a:pt x="88773" y="116687"/>
                </a:lnTo>
                <a:lnTo>
                  <a:pt x="53060" y="138455"/>
                </a:lnTo>
                <a:lnTo>
                  <a:pt x="25120" y="169189"/>
                </a:lnTo>
                <a:lnTo>
                  <a:pt x="6489" y="207327"/>
                </a:lnTo>
                <a:lnTo>
                  <a:pt x="0" y="250063"/>
                </a:lnTo>
                <a:lnTo>
                  <a:pt x="723" y="264718"/>
                </a:lnTo>
                <a:lnTo>
                  <a:pt x="2882" y="278930"/>
                </a:lnTo>
                <a:lnTo>
                  <a:pt x="6451" y="292544"/>
                </a:lnTo>
                <a:lnTo>
                  <a:pt x="6489" y="292709"/>
                </a:lnTo>
                <a:lnTo>
                  <a:pt x="25120" y="330669"/>
                </a:lnTo>
                <a:lnTo>
                  <a:pt x="53060" y="361378"/>
                </a:lnTo>
                <a:lnTo>
                  <a:pt x="88773" y="383286"/>
                </a:lnTo>
                <a:lnTo>
                  <a:pt x="130098" y="394106"/>
                </a:lnTo>
                <a:lnTo>
                  <a:pt x="144754" y="394817"/>
                </a:lnTo>
                <a:lnTo>
                  <a:pt x="149021" y="394677"/>
                </a:lnTo>
                <a:lnTo>
                  <a:pt x="151320" y="394677"/>
                </a:lnTo>
                <a:lnTo>
                  <a:pt x="189407" y="385406"/>
                </a:lnTo>
                <a:lnTo>
                  <a:pt x="203098" y="378548"/>
                </a:lnTo>
                <a:lnTo>
                  <a:pt x="203479" y="378548"/>
                </a:lnTo>
                <a:lnTo>
                  <a:pt x="204330" y="379768"/>
                </a:lnTo>
                <a:lnTo>
                  <a:pt x="205143" y="381000"/>
                </a:lnTo>
                <a:lnTo>
                  <a:pt x="206108" y="382155"/>
                </a:lnTo>
                <a:lnTo>
                  <a:pt x="216954" y="390664"/>
                </a:lnTo>
                <a:lnTo>
                  <a:pt x="230035" y="394677"/>
                </a:lnTo>
                <a:lnTo>
                  <a:pt x="243687" y="394677"/>
                </a:lnTo>
                <a:lnTo>
                  <a:pt x="275018" y="378548"/>
                </a:lnTo>
                <a:lnTo>
                  <a:pt x="278638" y="374929"/>
                </a:lnTo>
                <a:lnTo>
                  <a:pt x="282384" y="369366"/>
                </a:lnTo>
                <a:lnTo>
                  <a:pt x="287832" y="356628"/>
                </a:lnTo>
                <a:lnTo>
                  <a:pt x="289204" y="349897"/>
                </a:lnTo>
                <a:lnTo>
                  <a:pt x="289204" y="292544"/>
                </a:lnTo>
                <a:lnTo>
                  <a:pt x="289204" y="250063"/>
                </a:lnTo>
                <a:close/>
              </a:path>
              <a:path w="589914" h="695325">
                <a:moveTo>
                  <a:pt x="289293" y="550113"/>
                </a:moveTo>
                <a:lnTo>
                  <a:pt x="281940" y="504431"/>
                </a:lnTo>
                <a:lnTo>
                  <a:pt x="261467" y="464718"/>
                </a:lnTo>
                <a:lnTo>
                  <a:pt x="230276" y="433374"/>
                </a:lnTo>
                <a:lnTo>
                  <a:pt x="190741" y="412813"/>
                </a:lnTo>
                <a:lnTo>
                  <a:pt x="145262" y="405422"/>
                </a:lnTo>
                <a:lnTo>
                  <a:pt x="116979" y="408203"/>
                </a:lnTo>
                <a:lnTo>
                  <a:pt x="65366" y="429628"/>
                </a:lnTo>
                <a:lnTo>
                  <a:pt x="25285" y="469557"/>
                </a:lnTo>
                <a:lnTo>
                  <a:pt x="3390" y="520738"/>
                </a:lnTo>
                <a:lnTo>
                  <a:pt x="25" y="642226"/>
                </a:lnTo>
                <a:lnTo>
                  <a:pt x="4165" y="662711"/>
                </a:lnTo>
                <a:lnTo>
                  <a:pt x="15443" y="679437"/>
                </a:lnTo>
                <a:lnTo>
                  <a:pt x="32169" y="690714"/>
                </a:lnTo>
                <a:lnTo>
                  <a:pt x="52641" y="694842"/>
                </a:lnTo>
                <a:lnTo>
                  <a:pt x="73126" y="690714"/>
                </a:lnTo>
                <a:lnTo>
                  <a:pt x="89852" y="679437"/>
                </a:lnTo>
                <a:lnTo>
                  <a:pt x="101130" y="662711"/>
                </a:lnTo>
                <a:lnTo>
                  <a:pt x="105257" y="642226"/>
                </a:lnTo>
                <a:lnTo>
                  <a:pt x="105257" y="550862"/>
                </a:lnTo>
                <a:lnTo>
                  <a:pt x="108839" y="535216"/>
                </a:lnTo>
                <a:lnTo>
                  <a:pt x="117538" y="522427"/>
                </a:lnTo>
                <a:lnTo>
                  <a:pt x="130111" y="513816"/>
                </a:lnTo>
                <a:lnTo>
                  <a:pt x="145262" y="510654"/>
                </a:lnTo>
                <a:lnTo>
                  <a:pt x="160350" y="513765"/>
                </a:lnTo>
                <a:lnTo>
                  <a:pt x="172681" y="522224"/>
                </a:lnTo>
                <a:lnTo>
                  <a:pt x="181013" y="534771"/>
                </a:lnTo>
                <a:lnTo>
                  <a:pt x="184061" y="550113"/>
                </a:lnTo>
                <a:lnTo>
                  <a:pt x="184061" y="642226"/>
                </a:lnTo>
                <a:lnTo>
                  <a:pt x="188201" y="662711"/>
                </a:lnTo>
                <a:lnTo>
                  <a:pt x="199478" y="679437"/>
                </a:lnTo>
                <a:lnTo>
                  <a:pt x="216204" y="690714"/>
                </a:lnTo>
                <a:lnTo>
                  <a:pt x="236677" y="694842"/>
                </a:lnTo>
                <a:lnTo>
                  <a:pt x="257162" y="690714"/>
                </a:lnTo>
                <a:lnTo>
                  <a:pt x="273888" y="679437"/>
                </a:lnTo>
                <a:lnTo>
                  <a:pt x="285165" y="662711"/>
                </a:lnTo>
                <a:lnTo>
                  <a:pt x="289293" y="642226"/>
                </a:lnTo>
                <a:lnTo>
                  <a:pt x="289293" y="550113"/>
                </a:lnTo>
                <a:close/>
              </a:path>
              <a:path w="589914" h="695325">
                <a:moveTo>
                  <a:pt x="589470" y="550037"/>
                </a:moveTo>
                <a:lnTo>
                  <a:pt x="588759" y="535381"/>
                </a:lnTo>
                <a:lnTo>
                  <a:pt x="586625" y="521131"/>
                </a:lnTo>
                <a:lnTo>
                  <a:pt x="583120" y="507542"/>
                </a:lnTo>
                <a:lnTo>
                  <a:pt x="583069" y="507301"/>
                </a:lnTo>
                <a:lnTo>
                  <a:pt x="564654" y="469163"/>
                </a:lnTo>
                <a:lnTo>
                  <a:pt x="536917" y="438429"/>
                </a:lnTo>
                <a:lnTo>
                  <a:pt x="501154" y="416661"/>
                </a:lnTo>
                <a:lnTo>
                  <a:pt x="487349" y="411594"/>
                </a:lnTo>
                <a:lnTo>
                  <a:pt x="487349" y="550037"/>
                </a:lnTo>
                <a:lnTo>
                  <a:pt x="484009" y="566572"/>
                </a:lnTo>
                <a:lnTo>
                  <a:pt x="474903" y="580085"/>
                </a:lnTo>
                <a:lnTo>
                  <a:pt x="461403" y="589178"/>
                </a:lnTo>
                <a:lnTo>
                  <a:pt x="444868" y="592518"/>
                </a:lnTo>
                <a:lnTo>
                  <a:pt x="428332" y="589178"/>
                </a:lnTo>
                <a:lnTo>
                  <a:pt x="414832" y="580085"/>
                </a:lnTo>
                <a:lnTo>
                  <a:pt x="405726" y="566572"/>
                </a:lnTo>
                <a:lnTo>
                  <a:pt x="402386" y="550037"/>
                </a:lnTo>
                <a:lnTo>
                  <a:pt x="405726" y="533501"/>
                </a:lnTo>
                <a:lnTo>
                  <a:pt x="414832" y="519988"/>
                </a:lnTo>
                <a:lnTo>
                  <a:pt x="428332" y="510882"/>
                </a:lnTo>
                <a:lnTo>
                  <a:pt x="444868" y="507542"/>
                </a:lnTo>
                <a:lnTo>
                  <a:pt x="461403" y="510882"/>
                </a:lnTo>
                <a:lnTo>
                  <a:pt x="474903" y="519988"/>
                </a:lnTo>
                <a:lnTo>
                  <a:pt x="484009" y="533501"/>
                </a:lnTo>
                <a:lnTo>
                  <a:pt x="487349" y="550037"/>
                </a:lnTo>
                <a:lnTo>
                  <a:pt x="487349" y="411594"/>
                </a:lnTo>
                <a:lnTo>
                  <a:pt x="473925" y="408127"/>
                </a:lnTo>
                <a:lnTo>
                  <a:pt x="459676" y="405993"/>
                </a:lnTo>
                <a:lnTo>
                  <a:pt x="445020" y="405282"/>
                </a:lnTo>
                <a:lnTo>
                  <a:pt x="430364" y="405993"/>
                </a:lnTo>
                <a:lnTo>
                  <a:pt x="389039" y="416661"/>
                </a:lnTo>
                <a:lnTo>
                  <a:pt x="353326" y="438429"/>
                </a:lnTo>
                <a:lnTo>
                  <a:pt x="325374" y="469163"/>
                </a:lnTo>
                <a:lnTo>
                  <a:pt x="306755" y="507301"/>
                </a:lnTo>
                <a:lnTo>
                  <a:pt x="300266" y="550037"/>
                </a:lnTo>
                <a:lnTo>
                  <a:pt x="300977" y="564692"/>
                </a:lnTo>
                <a:lnTo>
                  <a:pt x="311797" y="606018"/>
                </a:lnTo>
                <a:lnTo>
                  <a:pt x="333705" y="641731"/>
                </a:lnTo>
                <a:lnTo>
                  <a:pt x="364413" y="669683"/>
                </a:lnTo>
                <a:lnTo>
                  <a:pt x="402374" y="688314"/>
                </a:lnTo>
                <a:lnTo>
                  <a:pt x="445020" y="694791"/>
                </a:lnTo>
                <a:lnTo>
                  <a:pt x="449275" y="694651"/>
                </a:lnTo>
                <a:lnTo>
                  <a:pt x="451573" y="694651"/>
                </a:lnTo>
                <a:lnTo>
                  <a:pt x="489661" y="685380"/>
                </a:lnTo>
                <a:lnTo>
                  <a:pt x="503351" y="678522"/>
                </a:lnTo>
                <a:lnTo>
                  <a:pt x="503745" y="678522"/>
                </a:lnTo>
                <a:lnTo>
                  <a:pt x="504596" y="679742"/>
                </a:lnTo>
                <a:lnTo>
                  <a:pt x="505409" y="680974"/>
                </a:lnTo>
                <a:lnTo>
                  <a:pt x="506374" y="682117"/>
                </a:lnTo>
                <a:lnTo>
                  <a:pt x="517220" y="690638"/>
                </a:lnTo>
                <a:lnTo>
                  <a:pt x="530288" y="694651"/>
                </a:lnTo>
                <a:lnTo>
                  <a:pt x="543953" y="694651"/>
                </a:lnTo>
                <a:lnTo>
                  <a:pt x="575284" y="678522"/>
                </a:lnTo>
                <a:lnTo>
                  <a:pt x="578904" y="674903"/>
                </a:lnTo>
                <a:lnTo>
                  <a:pt x="582650" y="669340"/>
                </a:lnTo>
                <a:lnTo>
                  <a:pt x="588098" y="656602"/>
                </a:lnTo>
                <a:lnTo>
                  <a:pt x="589470" y="649871"/>
                </a:lnTo>
                <a:lnTo>
                  <a:pt x="589470" y="592518"/>
                </a:lnTo>
                <a:lnTo>
                  <a:pt x="589470" y="550037"/>
                </a:lnTo>
                <a:close/>
              </a:path>
              <a:path w="589914" h="695325">
                <a:moveTo>
                  <a:pt x="589470" y="45631"/>
                </a:moveTo>
                <a:lnTo>
                  <a:pt x="569950" y="10579"/>
                </a:lnTo>
                <a:lnTo>
                  <a:pt x="545160" y="0"/>
                </a:lnTo>
                <a:lnTo>
                  <a:pt x="530593" y="0"/>
                </a:lnTo>
                <a:lnTo>
                  <a:pt x="497014" y="20078"/>
                </a:lnTo>
                <a:lnTo>
                  <a:pt x="487197" y="45631"/>
                </a:lnTo>
                <a:lnTo>
                  <a:pt x="487197" y="111988"/>
                </a:lnTo>
                <a:lnTo>
                  <a:pt x="487197" y="250063"/>
                </a:lnTo>
                <a:lnTo>
                  <a:pt x="483857" y="266598"/>
                </a:lnTo>
                <a:lnTo>
                  <a:pt x="474764" y="280111"/>
                </a:lnTo>
                <a:lnTo>
                  <a:pt x="461251" y="289217"/>
                </a:lnTo>
                <a:lnTo>
                  <a:pt x="444715" y="292544"/>
                </a:lnTo>
                <a:lnTo>
                  <a:pt x="428180" y="289217"/>
                </a:lnTo>
                <a:lnTo>
                  <a:pt x="414680" y="280111"/>
                </a:lnTo>
                <a:lnTo>
                  <a:pt x="405574" y="266598"/>
                </a:lnTo>
                <a:lnTo>
                  <a:pt x="402234" y="250063"/>
                </a:lnTo>
                <a:lnTo>
                  <a:pt x="405574" y="233527"/>
                </a:lnTo>
                <a:lnTo>
                  <a:pt x="414680" y="220014"/>
                </a:lnTo>
                <a:lnTo>
                  <a:pt x="428180" y="210908"/>
                </a:lnTo>
                <a:lnTo>
                  <a:pt x="444715" y="207568"/>
                </a:lnTo>
                <a:lnTo>
                  <a:pt x="461251" y="210908"/>
                </a:lnTo>
                <a:lnTo>
                  <a:pt x="474764" y="220014"/>
                </a:lnTo>
                <a:lnTo>
                  <a:pt x="483857" y="233527"/>
                </a:lnTo>
                <a:lnTo>
                  <a:pt x="487197" y="250063"/>
                </a:lnTo>
                <a:lnTo>
                  <a:pt x="487197" y="111988"/>
                </a:lnTo>
                <a:lnTo>
                  <a:pt x="480314" y="109753"/>
                </a:lnTo>
                <a:lnTo>
                  <a:pt x="473595" y="108153"/>
                </a:lnTo>
                <a:lnTo>
                  <a:pt x="473722" y="108153"/>
                </a:lnTo>
                <a:lnTo>
                  <a:pt x="459181" y="105867"/>
                </a:lnTo>
                <a:lnTo>
                  <a:pt x="452005" y="105308"/>
                </a:lnTo>
                <a:lnTo>
                  <a:pt x="444715" y="105308"/>
                </a:lnTo>
                <a:lnTo>
                  <a:pt x="401777" y="111709"/>
                </a:lnTo>
                <a:lnTo>
                  <a:pt x="363842" y="130162"/>
                </a:lnTo>
                <a:lnTo>
                  <a:pt x="333324" y="158076"/>
                </a:lnTo>
                <a:lnTo>
                  <a:pt x="311645" y="193916"/>
                </a:lnTo>
                <a:lnTo>
                  <a:pt x="300977" y="235407"/>
                </a:lnTo>
                <a:lnTo>
                  <a:pt x="300266" y="250063"/>
                </a:lnTo>
                <a:lnTo>
                  <a:pt x="300977" y="264731"/>
                </a:lnTo>
                <a:lnTo>
                  <a:pt x="303110" y="278968"/>
                </a:lnTo>
                <a:lnTo>
                  <a:pt x="306603" y="292544"/>
                </a:lnTo>
                <a:lnTo>
                  <a:pt x="306666" y="292798"/>
                </a:lnTo>
                <a:lnTo>
                  <a:pt x="325069" y="330936"/>
                </a:lnTo>
                <a:lnTo>
                  <a:pt x="352806" y="361670"/>
                </a:lnTo>
                <a:lnTo>
                  <a:pt x="388416" y="383438"/>
                </a:lnTo>
                <a:lnTo>
                  <a:pt x="429933" y="394106"/>
                </a:lnTo>
                <a:lnTo>
                  <a:pt x="444715" y="394817"/>
                </a:lnTo>
                <a:lnTo>
                  <a:pt x="459244" y="394106"/>
                </a:lnTo>
                <a:lnTo>
                  <a:pt x="500545" y="383438"/>
                </a:lnTo>
                <a:lnTo>
                  <a:pt x="536397" y="361670"/>
                </a:lnTo>
                <a:lnTo>
                  <a:pt x="564362" y="330936"/>
                </a:lnTo>
                <a:lnTo>
                  <a:pt x="582980" y="292798"/>
                </a:lnTo>
                <a:lnTo>
                  <a:pt x="583044" y="292544"/>
                </a:lnTo>
                <a:lnTo>
                  <a:pt x="586587" y="278968"/>
                </a:lnTo>
                <a:lnTo>
                  <a:pt x="588746" y="264731"/>
                </a:lnTo>
                <a:lnTo>
                  <a:pt x="589470" y="250063"/>
                </a:lnTo>
                <a:lnTo>
                  <a:pt x="589470" y="207568"/>
                </a:lnTo>
                <a:lnTo>
                  <a:pt x="589470" y="111988"/>
                </a:lnTo>
                <a:lnTo>
                  <a:pt x="589470" y="45631"/>
                </a:lnTo>
                <a:close/>
              </a:path>
            </a:pathLst>
          </a:custGeom>
          <a:solidFill>
            <a:srgbClr val="FFFFFF"/>
          </a:solidFill>
        </p:spPr>
        <p:txBody>
          <a:bodyPr wrap="square" lIns="0" tIns="0" rIns="0" bIns="0" rtlCol="0"/>
          <a:lstStyle/>
          <a:p>
            <a:endParaRPr/>
          </a:p>
        </p:txBody>
      </p:sp>
      <p:sp>
        <p:nvSpPr>
          <p:cNvPr id="13" name="Rectangle 3">
            <a:extLst>
              <a:ext uri="{FF2B5EF4-FFF2-40B4-BE49-F238E27FC236}">
                <a16:creationId xmlns:a16="http://schemas.microsoft.com/office/drawing/2014/main" id="{A2705F23-70AB-CFBC-3782-6D83B1D7ACB8}"/>
              </a:ext>
            </a:extLst>
          </p:cNvPr>
          <p:cNvSpPr>
            <a:spLocks noChangeArrowheads="1"/>
          </p:cNvSpPr>
          <p:nvPr/>
        </p:nvSpPr>
        <p:spPr bwMode="auto">
          <a:xfrm>
            <a:off x="839788" y="480360"/>
            <a:ext cx="8745277" cy="93256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lang="en-US" altLang="en-US" sz="4200" b="1" dirty="0">
                <a:solidFill>
                  <a:srgbClr val="000000"/>
                </a:solidFill>
                <a:latin typeface="Arial" panose="020B0604020202020204" pitchFamily="34" charset="0"/>
                <a:cs typeface="Arial" panose="020B0604020202020204" pitchFamily="34" charset="0"/>
              </a:rPr>
              <a:t>How to have your say.</a:t>
            </a:r>
          </a:p>
          <a:p>
            <a:pPr marL="0" marR="0" lvl="0" indent="0" algn="l" defTabSz="914400" rtl="0" eaLnBrk="0" fontAlgn="base" latinLnBrk="0" hangingPunct="0">
              <a:lnSpc>
                <a:spcPct val="100000"/>
              </a:lnSpc>
              <a:spcBef>
                <a:spcPct val="0"/>
              </a:spcBef>
              <a:spcAft>
                <a:spcPct val="0"/>
              </a:spcAft>
              <a:buClrTx/>
              <a:buSzTx/>
              <a:buFontTx/>
              <a:buNone/>
              <a:tabLst/>
            </a:pPr>
            <a:endParaRPr lang="en-US" altLang="en-US" sz="2800" b="1" dirty="0">
              <a:solidFill>
                <a:srgbClr val="000000"/>
              </a:solidFill>
              <a:latin typeface="Arial" panose="020B0604020202020204" pitchFamily="34" charset="0"/>
              <a:cs typeface="Arial" panose="020B0604020202020204" pitchFamily="34" charset="0"/>
            </a:endParaRPr>
          </a:p>
          <a:p>
            <a:r>
              <a:rPr lang="en-AU" sz="2400" dirty="0">
                <a:latin typeface="Aptos" panose="020B0004020202020204" pitchFamily="34" charset="0"/>
              </a:rPr>
              <a:t>Read the </a:t>
            </a:r>
            <a:r>
              <a:rPr lang="en-AU" sz="2400" u="sng" dirty="0">
                <a:latin typeface="Aptos" panose="020B0004020202020204" pitchFamily="34" charset="0"/>
                <a:hlinkClick r:id="rId3" tooltip="Public consultation paper for a new National Cultural Policy"/>
              </a:rPr>
              <a:t>Public Consultation Paper</a:t>
            </a:r>
            <a:r>
              <a:rPr lang="en-AU" sz="2400" dirty="0">
                <a:latin typeface="Aptos" panose="020B0004020202020204" pitchFamily="34" charset="0"/>
              </a:rPr>
              <a:t>  and provide your feedback by writing a statement of up to 500 words or uploading a submission document using the </a:t>
            </a:r>
            <a:r>
              <a:rPr lang="en-AU" sz="2400" u="sng" dirty="0">
                <a:latin typeface="Aptos" panose="020B0004020202020204" pitchFamily="34" charset="0"/>
                <a:hlinkClick r:id="rId4"/>
              </a:rPr>
              <a:t>online form</a:t>
            </a:r>
            <a:r>
              <a:rPr lang="en-AU" sz="2400" dirty="0">
                <a:latin typeface="Aptos" panose="020B0004020202020204" pitchFamily="34" charset="0"/>
              </a:rPr>
              <a:t> (preferred document formats are .docx (Word) or .pdf).</a:t>
            </a:r>
          </a:p>
          <a:p>
            <a:endParaRPr lang="en-AU" sz="2400" dirty="0">
              <a:latin typeface="Aptos" panose="020B0004020202020204" pitchFamily="34" charset="0"/>
            </a:endParaRPr>
          </a:p>
          <a:p>
            <a:r>
              <a:rPr lang="en-AU" sz="2400" b="1" dirty="0"/>
              <a:t>TECHNICAL INFORMATION</a:t>
            </a:r>
          </a:p>
          <a:p>
            <a:pPr marL="342900" indent="-342900">
              <a:buFont typeface="Arial" panose="020B0604020202020204" pitchFamily="34" charset="0"/>
              <a:buChar char="•"/>
            </a:pPr>
            <a:r>
              <a:rPr lang="en-AU" sz="2400" dirty="0"/>
              <a:t>Some questions must be filled in including your name and email address. Demographic information questions are voluntary. You will have the option for your submission to remain anonymous and/or private.</a:t>
            </a:r>
          </a:p>
          <a:p>
            <a:endParaRPr lang="en-AU" dirty="0"/>
          </a:p>
          <a:p>
            <a:endParaRPr lang="en-AU" sz="2400" dirty="0">
              <a:latin typeface="Aptos" panose="020B0004020202020204" pitchFamily="34" charset="0"/>
            </a:endParaRPr>
          </a:p>
          <a:p>
            <a:endParaRPr lang="en-AU" sz="2400" dirty="0">
              <a:latin typeface="Aptos" panose="020B0004020202020204" pitchFamily="34" charset="0"/>
            </a:endParaRPr>
          </a:p>
          <a:p>
            <a:endParaRPr lang="en-AU" sz="2400" dirty="0">
              <a:latin typeface="Aptos" panose="020B0004020202020204" pitchFamily="34" charset="0"/>
            </a:endParaRPr>
          </a:p>
          <a:p>
            <a:endParaRPr lang="en-AU" sz="2400" dirty="0">
              <a:latin typeface="Aptos" panose="020B0004020202020204" pitchFamily="34" charset="0"/>
            </a:endParaRPr>
          </a:p>
          <a:p>
            <a:endParaRPr lang="en-AU" sz="2400" dirty="0">
              <a:latin typeface="Aptos" panose="020B0004020202020204" pitchFamily="34" charset="0"/>
            </a:endParaRPr>
          </a:p>
          <a:p>
            <a:endParaRPr lang="en-AU" sz="3000" dirty="0"/>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4200" b="1" i="0" u="none" strike="noStrike" cap="none" normalizeH="0" baseline="0" dirty="0">
              <a:ln>
                <a:noFill/>
              </a:ln>
              <a:solidFill>
                <a:srgbClr val="000000"/>
              </a:solidFill>
              <a:effectLst/>
              <a:latin typeface="Arial" panose="020B0604020202020204" pitchFamily="34" charset="0"/>
              <a:cs typeface="Arial" panose="020B0604020202020204" pitchFamily="34" charset="0"/>
            </a:endParaRPr>
          </a:p>
          <a:p>
            <a:endParaRPr lang="en-US" sz="3200" b="1" dirty="0">
              <a:solidFill>
                <a:srgbClr val="000000"/>
              </a:solidFill>
              <a:latin typeface="Arial" panose="020B0604020202020204" pitchFamily="34" charset="0"/>
              <a:cs typeface="Arial" panose="020B0604020202020204" pitchFamily="34" charset="0"/>
            </a:endParaRPr>
          </a:p>
          <a:p>
            <a:endParaRPr lang="en-AU" sz="3000" dirty="0"/>
          </a:p>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213537891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BA3D8E85-1D83-F6E1-AD6B-76ED8941C7C3}"/>
            </a:ext>
          </a:extLst>
        </p:cNvPr>
        <p:cNvGrpSpPr/>
        <p:nvPr/>
      </p:nvGrpSpPr>
      <p:grpSpPr>
        <a:xfrm>
          <a:off x="0" y="0"/>
          <a:ext cx="0" cy="0"/>
          <a:chOff x="0" y="0"/>
          <a:chExt cx="0" cy="0"/>
        </a:xfrm>
      </p:grpSpPr>
      <p:sp>
        <p:nvSpPr>
          <p:cNvPr id="9" name="TextBox 8">
            <a:extLst>
              <a:ext uri="{FF2B5EF4-FFF2-40B4-BE49-F238E27FC236}">
                <a16:creationId xmlns:a16="http://schemas.microsoft.com/office/drawing/2014/main" id="{082DD66E-2EE9-40AE-0D14-0858F4EBBC1E}"/>
              </a:ext>
            </a:extLst>
          </p:cNvPr>
          <p:cNvSpPr txBox="1"/>
          <p:nvPr/>
        </p:nvSpPr>
        <p:spPr>
          <a:xfrm>
            <a:off x="1867989" y="1254034"/>
            <a:ext cx="184731" cy="369332"/>
          </a:xfrm>
          <a:prstGeom prst="rect">
            <a:avLst/>
          </a:prstGeom>
          <a:noFill/>
        </p:spPr>
        <p:txBody>
          <a:bodyPr wrap="none" rtlCol="0">
            <a:spAutoFit/>
          </a:bodyPr>
          <a:lstStyle/>
          <a:p>
            <a:endParaRPr lang="en-US"/>
          </a:p>
        </p:txBody>
      </p:sp>
      <p:sp>
        <p:nvSpPr>
          <p:cNvPr id="2" name="TextBox 1">
            <a:extLst>
              <a:ext uri="{FF2B5EF4-FFF2-40B4-BE49-F238E27FC236}">
                <a16:creationId xmlns:a16="http://schemas.microsoft.com/office/drawing/2014/main" id="{96A10A97-B1FA-44DC-EA92-E8107F97D890}"/>
              </a:ext>
            </a:extLst>
          </p:cNvPr>
          <p:cNvSpPr txBox="1"/>
          <p:nvPr/>
        </p:nvSpPr>
        <p:spPr>
          <a:xfrm>
            <a:off x="1093076" y="1965434"/>
            <a:ext cx="184731" cy="369332"/>
          </a:xfrm>
          <a:prstGeom prst="rect">
            <a:avLst/>
          </a:prstGeom>
          <a:noFill/>
        </p:spPr>
        <p:txBody>
          <a:bodyPr wrap="none" rtlCol="0">
            <a:spAutoFit/>
          </a:bodyPr>
          <a:lstStyle/>
          <a:p>
            <a:endParaRPr lang="en-US"/>
          </a:p>
        </p:txBody>
      </p:sp>
      <p:sp>
        <p:nvSpPr>
          <p:cNvPr id="8" name="Block Arc 7">
            <a:extLst>
              <a:ext uri="{FF2B5EF4-FFF2-40B4-BE49-F238E27FC236}">
                <a16:creationId xmlns:a16="http://schemas.microsoft.com/office/drawing/2014/main" id="{933258D5-85EE-61B8-2D01-29EDAB03F59F}"/>
              </a:ext>
            </a:extLst>
          </p:cNvPr>
          <p:cNvSpPr/>
          <p:nvPr/>
        </p:nvSpPr>
        <p:spPr>
          <a:xfrm rot="13020000">
            <a:off x="8646064" y="-3682970"/>
            <a:ext cx="7096409" cy="6984349"/>
          </a:xfrm>
          <a:prstGeom prst="blockArc">
            <a:avLst/>
          </a:prstGeom>
          <a:solidFill>
            <a:srgbClr val="FFDB40"/>
          </a:solidFill>
          <a:ln>
            <a:noFill/>
          </a:ln>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solidFill>
                <a:schemeClr val="tx1"/>
              </a:solidFill>
            </a:endParaRPr>
          </a:p>
        </p:txBody>
      </p:sp>
      <p:pic>
        <p:nvPicPr>
          <p:cNvPr id="3" name="Picture 2">
            <a:extLst>
              <a:ext uri="{FF2B5EF4-FFF2-40B4-BE49-F238E27FC236}">
                <a16:creationId xmlns:a16="http://schemas.microsoft.com/office/drawing/2014/main" id="{2CBC25BF-ECFB-4350-629E-9FB4C930262E}"/>
              </a:ext>
            </a:extLst>
          </p:cNvPr>
          <p:cNvPicPr>
            <a:picLocks noChangeAspect="1"/>
          </p:cNvPicPr>
          <p:nvPr/>
        </p:nvPicPr>
        <p:blipFill>
          <a:blip r:embed="rId2"/>
          <a:stretch>
            <a:fillRect/>
          </a:stretch>
        </p:blipFill>
        <p:spPr>
          <a:xfrm flipH="1">
            <a:off x="8868771" y="3355075"/>
            <a:ext cx="3496101" cy="4355910"/>
          </a:xfrm>
          <a:prstGeom prst="rect">
            <a:avLst/>
          </a:prstGeom>
        </p:spPr>
      </p:pic>
      <p:sp>
        <p:nvSpPr>
          <p:cNvPr id="10" name="object 22">
            <a:extLst>
              <a:ext uri="{FF2B5EF4-FFF2-40B4-BE49-F238E27FC236}">
                <a16:creationId xmlns:a16="http://schemas.microsoft.com/office/drawing/2014/main" id="{9A1050EE-2EB8-5A67-8F09-7B6BA501B555}"/>
              </a:ext>
            </a:extLst>
          </p:cNvPr>
          <p:cNvSpPr/>
          <p:nvPr/>
        </p:nvSpPr>
        <p:spPr>
          <a:xfrm>
            <a:off x="9908947" y="4738234"/>
            <a:ext cx="1344573" cy="1584830"/>
          </a:xfrm>
          <a:custGeom>
            <a:avLst/>
            <a:gdLst/>
            <a:ahLst/>
            <a:cxnLst/>
            <a:rect l="l" t="t" r="r" b="b"/>
            <a:pathLst>
              <a:path w="589914" h="695325">
                <a:moveTo>
                  <a:pt x="289204" y="250063"/>
                </a:moveTo>
                <a:lnTo>
                  <a:pt x="282867" y="207568"/>
                </a:lnTo>
                <a:lnTo>
                  <a:pt x="264401" y="169189"/>
                </a:lnTo>
                <a:lnTo>
                  <a:pt x="236664" y="138455"/>
                </a:lnTo>
                <a:lnTo>
                  <a:pt x="200888" y="116687"/>
                </a:lnTo>
                <a:lnTo>
                  <a:pt x="187083" y="111607"/>
                </a:lnTo>
                <a:lnTo>
                  <a:pt x="187083" y="250063"/>
                </a:lnTo>
                <a:lnTo>
                  <a:pt x="183743" y="266598"/>
                </a:lnTo>
                <a:lnTo>
                  <a:pt x="174650" y="280111"/>
                </a:lnTo>
                <a:lnTo>
                  <a:pt x="161137" y="289217"/>
                </a:lnTo>
                <a:lnTo>
                  <a:pt x="144602" y="292544"/>
                </a:lnTo>
                <a:lnTo>
                  <a:pt x="128066" y="289217"/>
                </a:lnTo>
                <a:lnTo>
                  <a:pt x="114566" y="280111"/>
                </a:lnTo>
                <a:lnTo>
                  <a:pt x="105460" y="266598"/>
                </a:lnTo>
                <a:lnTo>
                  <a:pt x="102120" y="250063"/>
                </a:lnTo>
                <a:lnTo>
                  <a:pt x="105460" y="233527"/>
                </a:lnTo>
                <a:lnTo>
                  <a:pt x="114566" y="220014"/>
                </a:lnTo>
                <a:lnTo>
                  <a:pt x="128066" y="210908"/>
                </a:lnTo>
                <a:lnTo>
                  <a:pt x="144602" y="207568"/>
                </a:lnTo>
                <a:lnTo>
                  <a:pt x="161137" y="210908"/>
                </a:lnTo>
                <a:lnTo>
                  <a:pt x="174650" y="220014"/>
                </a:lnTo>
                <a:lnTo>
                  <a:pt x="183743" y="233527"/>
                </a:lnTo>
                <a:lnTo>
                  <a:pt x="187083" y="250063"/>
                </a:lnTo>
                <a:lnTo>
                  <a:pt x="187083" y="111607"/>
                </a:lnTo>
                <a:lnTo>
                  <a:pt x="173659" y="108153"/>
                </a:lnTo>
                <a:lnTo>
                  <a:pt x="159423" y="106019"/>
                </a:lnTo>
                <a:lnTo>
                  <a:pt x="144754" y="105308"/>
                </a:lnTo>
                <a:lnTo>
                  <a:pt x="130098" y="106019"/>
                </a:lnTo>
                <a:lnTo>
                  <a:pt x="88773" y="116687"/>
                </a:lnTo>
                <a:lnTo>
                  <a:pt x="53060" y="138455"/>
                </a:lnTo>
                <a:lnTo>
                  <a:pt x="25120" y="169189"/>
                </a:lnTo>
                <a:lnTo>
                  <a:pt x="6489" y="207327"/>
                </a:lnTo>
                <a:lnTo>
                  <a:pt x="0" y="250063"/>
                </a:lnTo>
                <a:lnTo>
                  <a:pt x="723" y="264718"/>
                </a:lnTo>
                <a:lnTo>
                  <a:pt x="2882" y="278930"/>
                </a:lnTo>
                <a:lnTo>
                  <a:pt x="6451" y="292544"/>
                </a:lnTo>
                <a:lnTo>
                  <a:pt x="6489" y="292709"/>
                </a:lnTo>
                <a:lnTo>
                  <a:pt x="25120" y="330669"/>
                </a:lnTo>
                <a:lnTo>
                  <a:pt x="53060" y="361378"/>
                </a:lnTo>
                <a:lnTo>
                  <a:pt x="88773" y="383286"/>
                </a:lnTo>
                <a:lnTo>
                  <a:pt x="130098" y="394106"/>
                </a:lnTo>
                <a:lnTo>
                  <a:pt x="144754" y="394817"/>
                </a:lnTo>
                <a:lnTo>
                  <a:pt x="149021" y="394677"/>
                </a:lnTo>
                <a:lnTo>
                  <a:pt x="151320" y="394677"/>
                </a:lnTo>
                <a:lnTo>
                  <a:pt x="189407" y="385406"/>
                </a:lnTo>
                <a:lnTo>
                  <a:pt x="203098" y="378548"/>
                </a:lnTo>
                <a:lnTo>
                  <a:pt x="203479" y="378548"/>
                </a:lnTo>
                <a:lnTo>
                  <a:pt x="204330" y="379768"/>
                </a:lnTo>
                <a:lnTo>
                  <a:pt x="205143" y="381000"/>
                </a:lnTo>
                <a:lnTo>
                  <a:pt x="206108" y="382155"/>
                </a:lnTo>
                <a:lnTo>
                  <a:pt x="216954" y="390664"/>
                </a:lnTo>
                <a:lnTo>
                  <a:pt x="230035" y="394677"/>
                </a:lnTo>
                <a:lnTo>
                  <a:pt x="243687" y="394677"/>
                </a:lnTo>
                <a:lnTo>
                  <a:pt x="275018" y="378548"/>
                </a:lnTo>
                <a:lnTo>
                  <a:pt x="278638" y="374929"/>
                </a:lnTo>
                <a:lnTo>
                  <a:pt x="282384" y="369366"/>
                </a:lnTo>
                <a:lnTo>
                  <a:pt x="287832" y="356628"/>
                </a:lnTo>
                <a:lnTo>
                  <a:pt x="289204" y="349897"/>
                </a:lnTo>
                <a:lnTo>
                  <a:pt x="289204" y="292544"/>
                </a:lnTo>
                <a:lnTo>
                  <a:pt x="289204" y="250063"/>
                </a:lnTo>
                <a:close/>
              </a:path>
              <a:path w="589914" h="695325">
                <a:moveTo>
                  <a:pt x="289293" y="550113"/>
                </a:moveTo>
                <a:lnTo>
                  <a:pt x="281940" y="504431"/>
                </a:lnTo>
                <a:lnTo>
                  <a:pt x="261467" y="464718"/>
                </a:lnTo>
                <a:lnTo>
                  <a:pt x="230276" y="433374"/>
                </a:lnTo>
                <a:lnTo>
                  <a:pt x="190741" y="412813"/>
                </a:lnTo>
                <a:lnTo>
                  <a:pt x="145262" y="405422"/>
                </a:lnTo>
                <a:lnTo>
                  <a:pt x="116979" y="408203"/>
                </a:lnTo>
                <a:lnTo>
                  <a:pt x="65366" y="429628"/>
                </a:lnTo>
                <a:lnTo>
                  <a:pt x="25285" y="469557"/>
                </a:lnTo>
                <a:lnTo>
                  <a:pt x="3390" y="520738"/>
                </a:lnTo>
                <a:lnTo>
                  <a:pt x="25" y="642226"/>
                </a:lnTo>
                <a:lnTo>
                  <a:pt x="4165" y="662711"/>
                </a:lnTo>
                <a:lnTo>
                  <a:pt x="15443" y="679437"/>
                </a:lnTo>
                <a:lnTo>
                  <a:pt x="32169" y="690714"/>
                </a:lnTo>
                <a:lnTo>
                  <a:pt x="52641" y="694842"/>
                </a:lnTo>
                <a:lnTo>
                  <a:pt x="73126" y="690714"/>
                </a:lnTo>
                <a:lnTo>
                  <a:pt x="89852" y="679437"/>
                </a:lnTo>
                <a:lnTo>
                  <a:pt x="101130" y="662711"/>
                </a:lnTo>
                <a:lnTo>
                  <a:pt x="105257" y="642226"/>
                </a:lnTo>
                <a:lnTo>
                  <a:pt x="105257" y="550862"/>
                </a:lnTo>
                <a:lnTo>
                  <a:pt x="108839" y="535216"/>
                </a:lnTo>
                <a:lnTo>
                  <a:pt x="117538" y="522427"/>
                </a:lnTo>
                <a:lnTo>
                  <a:pt x="130111" y="513816"/>
                </a:lnTo>
                <a:lnTo>
                  <a:pt x="145262" y="510654"/>
                </a:lnTo>
                <a:lnTo>
                  <a:pt x="160350" y="513765"/>
                </a:lnTo>
                <a:lnTo>
                  <a:pt x="172681" y="522224"/>
                </a:lnTo>
                <a:lnTo>
                  <a:pt x="181013" y="534771"/>
                </a:lnTo>
                <a:lnTo>
                  <a:pt x="184061" y="550113"/>
                </a:lnTo>
                <a:lnTo>
                  <a:pt x="184061" y="642226"/>
                </a:lnTo>
                <a:lnTo>
                  <a:pt x="188201" y="662711"/>
                </a:lnTo>
                <a:lnTo>
                  <a:pt x="199478" y="679437"/>
                </a:lnTo>
                <a:lnTo>
                  <a:pt x="216204" y="690714"/>
                </a:lnTo>
                <a:lnTo>
                  <a:pt x="236677" y="694842"/>
                </a:lnTo>
                <a:lnTo>
                  <a:pt x="257162" y="690714"/>
                </a:lnTo>
                <a:lnTo>
                  <a:pt x="273888" y="679437"/>
                </a:lnTo>
                <a:lnTo>
                  <a:pt x="285165" y="662711"/>
                </a:lnTo>
                <a:lnTo>
                  <a:pt x="289293" y="642226"/>
                </a:lnTo>
                <a:lnTo>
                  <a:pt x="289293" y="550113"/>
                </a:lnTo>
                <a:close/>
              </a:path>
              <a:path w="589914" h="695325">
                <a:moveTo>
                  <a:pt x="589470" y="550037"/>
                </a:moveTo>
                <a:lnTo>
                  <a:pt x="588759" y="535381"/>
                </a:lnTo>
                <a:lnTo>
                  <a:pt x="586625" y="521131"/>
                </a:lnTo>
                <a:lnTo>
                  <a:pt x="583120" y="507542"/>
                </a:lnTo>
                <a:lnTo>
                  <a:pt x="583069" y="507301"/>
                </a:lnTo>
                <a:lnTo>
                  <a:pt x="564654" y="469163"/>
                </a:lnTo>
                <a:lnTo>
                  <a:pt x="536917" y="438429"/>
                </a:lnTo>
                <a:lnTo>
                  <a:pt x="501154" y="416661"/>
                </a:lnTo>
                <a:lnTo>
                  <a:pt x="487349" y="411594"/>
                </a:lnTo>
                <a:lnTo>
                  <a:pt x="487349" y="550037"/>
                </a:lnTo>
                <a:lnTo>
                  <a:pt x="484009" y="566572"/>
                </a:lnTo>
                <a:lnTo>
                  <a:pt x="474903" y="580085"/>
                </a:lnTo>
                <a:lnTo>
                  <a:pt x="461403" y="589178"/>
                </a:lnTo>
                <a:lnTo>
                  <a:pt x="444868" y="592518"/>
                </a:lnTo>
                <a:lnTo>
                  <a:pt x="428332" y="589178"/>
                </a:lnTo>
                <a:lnTo>
                  <a:pt x="414832" y="580085"/>
                </a:lnTo>
                <a:lnTo>
                  <a:pt x="405726" y="566572"/>
                </a:lnTo>
                <a:lnTo>
                  <a:pt x="402386" y="550037"/>
                </a:lnTo>
                <a:lnTo>
                  <a:pt x="405726" y="533501"/>
                </a:lnTo>
                <a:lnTo>
                  <a:pt x="414832" y="519988"/>
                </a:lnTo>
                <a:lnTo>
                  <a:pt x="428332" y="510882"/>
                </a:lnTo>
                <a:lnTo>
                  <a:pt x="444868" y="507542"/>
                </a:lnTo>
                <a:lnTo>
                  <a:pt x="461403" y="510882"/>
                </a:lnTo>
                <a:lnTo>
                  <a:pt x="474903" y="519988"/>
                </a:lnTo>
                <a:lnTo>
                  <a:pt x="484009" y="533501"/>
                </a:lnTo>
                <a:lnTo>
                  <a:pt x="487349" y="550037"/>
                </a:lnTo>
                <a:lnTo>
                  <a:pt x="487349" y="411594"/>
                </a:lnTo>
                <a:lnTo>
                  <a:pt x="473925" y="408127"/>
                </a:lnTo>
                <a:lnTo>
                  <a:pt x="459676" y="405993"/>
                </a:lnTo>
                <a:lnTo>
                  <a:pt x="445020" y="405282"/>
                </a:lnTo>
                <a:lnTo>
                  <a:pt x="430364" y="405993"/>
                </a:lnTo>
                <a:lnTo>
                  <a:pt x="389039" y="416661"/>
                </a:lnTo>
                <a:lnTo>
                  <a:pt x="353326" y="438429"/>
                </a:lnTo>
                <a:lnTo>
                  <a:pt x="325374" y="469163"/>
                </a:lnTo>
                <a:lnTo>
                  <a:pt x="306755" y="507301"/>
                </a:lnTo>
                <a:lnTo>
                  <a:pt x="300266" y="550037"/>
                </a:lnTo>
                <a:lnTo>
                  <a:pt x="300977" y="564692"/>
                </a:lnTo>
                <a:lnTo>
                  <a:pt x="311797" y="606018"/>
                </a:lnTo>
                <a:lnTo>
                  <a:pt x="333705" y="641731"/>
                </a:lnTo>
                <a:lnTo>
                  <a:pt x="364413" y="669683"/>
                </a:lnTo>
                <a:lnTo>
                  <a:pt x="402374" y="688314"/>
                </a:lnTo>
                <a:lnTo>
                  <a:pt x="445020" y="694791"/>
                </a:lnTo>
                <a:lnTo>
                  <a:pt x="449275" y="694651"/>
                </a:lnTo>
                <a:lnTo>
                  <a:pt x="451573" y="694651"/>
                </a:lnTo>
                <a:lnTo>
                  <a:pt x="489661" y="685380"/>
                </a:lnTo>
                <a:lnTo>
                  <a:pt x="503351" y="678522"/>
                </a:lnTo>
                <a:lnTo>
                  <a:pt x="503745" y="678522"/>
                </a:lnTo>
                <a:lnTo>
                  <a:pt x="504596" y="679742"/>
                </a:lnTo>
                <a:lnTo>
                  <a:pt x="505409" y="680974"/>
                </a:lnTo>
                <a:lnTo>
                  <a:pt x="506374" y="682117"/>
                </a:lnTo>
                <a:lnTo>
                  <a:pt x="517220" y="690638"/>
                </a:lnTo>
                <a:lnTo>
                  <a:pt x="530288" y="694651"/>
                </a:lnTo>
                <a:lnTo>
                  <a:pt x="543953" y="694651"/>
                </a:lnTo>
                <a:lnTo>
                  <a:pt x="575284" y="678522"/>
                </a:lnTo>
                <a:lnTo>
                  <a:pt x="578904" y="674903"/>
                </a:lnTo>
                <a:lnTo>
                  <a:pt x="582650" y="669340"/>
                </a:lnTo>
                <a:lnTo>
                  <a:pt x="588098" y="656602"/>
                </a:lnTo>
                <a:lnTo>
                  <a:pt x="589470" y="649871"/>
                </a:lnTo>
                <a:lnTo>
                  <a:pt x="589470" y="592518"/>
                </a:lnTo>
                <a:lnTo>
                  <a:pt x="589470" y="550037"/>
                </a:lnTo>
                <a:close/>
              </a:path>
              <a:path w="589914" h="695325">
                <a:moveTo>
                  <a:pt x="589470" y="45631"/>
                </a:moveTo>
                <a:lnTo>
                  <a:pt x="569950" y="10579"/>
                </a:lnTo>
                <a:lnTo>
                  <a:pt x="545160" y="0"/>
                </a:lnTo>
                <a:lnTo>
                  <a:pt x="530593" y="0"/>
                </a:lnTo>
                <a:lnTo>
                  <a:pt x="497014" y="20078"/>
                </a:lnTo>
                <a:lnTo>
                  <a:pt x="487197" y="45631"/>
                </a:lnTo>
                <a:lnTo>
                  <a:pt x="487197" y="111988"/>
                </a:lnTo>
                <a:lnTo>
                  <a:pt x="487197" y="250063"/>
                </a:lnTo>
                <a:lnTo>
                  <a:pt x="483857" y="266598"/>
                </a:lnTo>
                <a:lnTo>
                  <a:pt x="474764" y="280111"/>
                </a:lnTo>
                <a:lnTo>
                  <a:pt x="461251" y="289217"/>
                </a:lnTo>
                <a:lnTo>
                  <a:pt x="444715" y="292544"/>
                </a:lnTo>
                <a:lnTo>
                  <a:pt x="428180" y="289217"/>
                </a:lnTo>
                <a:lnTo>
                  <a:pt x="414680" y="280111"/>
                </a:lnTo>
                <a:lnTo>
                  <a:pt x="405574" y="266598"/>
                </a:lnTo>
                <a:lnTo>
                  <a:pt x="402234" y="250063"/>
                </a:lnTo>
                <a:lnTo>
                  <a:pt x="405574" y="233527"/>
                </a:lnTo>
                <a:lnTo>
                  <a:pt x="414680" y="220014"/>
                </a:lnTo>
                <a:lnTo>
                  <a:pt x="428180" y="210908"/>
                </a:lnTo>
                <a:lnTo>
                  <a:pt x="444715" y="207568"/>
                </a:lnTo>
                <a:lnTo>
                  <a:pt x="461251" y="210908"/>
                </a:lnTo>
                <a:lnTo>
                  <a:pt x="474764" y="220014"/>
                </a:lnTo>
                <a:lnTo>
                  <a:pt x="483857" y="233527"/>
                </a:lnTo>
                <a:lnTo>
                  <a:pt x="487197" y="250063"/>
                </a:lnTo>
                <a:lnTo>
                  <a:pt x="487197" y="111988"/>
                </a:lnTo>
                <a:lnTo>
                  <a:pt x="480314" y="109753"/>
                </a:lnTo>
                <a:lnTo>
                  <a:pt x="473595" y="108153"/>
                </a:lnTo>
                <a:lnTo>
                  <a:pt x="473722" y="108153"/>
                </a:lnTo>
                <a:lnTo>
                  <a:pt x="459181" y="105867"/>
                </a:lnTo>
                <a:lnTo>
                  <a:pt x="452005" y="105308"/>
                </a:lnTo>
                <a:lnTo>
                  <a:pt x="444715" y="105308"/>
                </a:lnTo>
                <a:lnTo>
                  <a:pt x="401777" y="111709"/>
                </a:lnTo>
                <a:lnTo>
                  <a:pt x="363842" y="130162"/>
                </a:lnTo>
                <a:lnTo>
                  <a:pt x="333324" y="158076"/>
                </a:lnTo>
                <a:lnTo>
                  <a:pt x="311645" y="193916"/>
                </a:lnTo>
                <a:lnTo>
                  <a:pt x="300977" y="235407"/>
                </a:lnTo>
                <a:lnTo>
                  <a:pt x="300266" y="250063"/>
                </a:lnTo>
                <a:lnTo>
                  <a:pt x="300977" y="264731"/>
                </a:lnTo>
                <a:lnTo>
                  <a:pt x="303110" y="278968"/>
                </a:lnTo>
                <a:lnTo>
                  <a:pt x="306603" y="292544"/>
                </a:lnTo>
                <a:lnTo>
                  <a:pt x="306666" y="292798"/>
                </a:lnTo>
                <a:lnTo>
                  <a:pt x="325069" y="330936"/>
                </a:lnTo>
                <a:lnTo>
                  <a:pt x="352806" y="361670"/>
                </a:lnTo>
                <a:lnTo>
                  <a:pt x="388416" y="383438"/>
                </a:lnTo>
                <a:lnTo>
                  <a:pt x="429933" y="394106"/>
                </a:lnTo>
                <a:lnTo>
                  <a:pt x="444715" y="394817"/>
                </a:lnTo>
                <a:lnTo>
                  <a:pt x="459244" y="394106"/>
                </a:lnTo>
                <a:lnTo>
                  <a:pt x="500545" y="383438"/>
                </a:lnTo>
                <a:lnTo>
                  <a:pt x="536397" y="361670"/>
                </a:lnTo>
                <a:lnTo>
                  <a:pt x="564362" y="330936"/>
                </a:lnTo>
                <a:lnTo>
                  <a:pt x="582980" y="292798"/>
                </a:lnTo>
                <a:lnTo>
                  <a:pt x="583044" y="292544"/>
                </a:lnTo>
                <a:lnTo>
                  <a:pt x="586587" y="278968"/>
                </a:lnTo>
                <a:lnTo>
                  <a:pt x="588746" y="264731"/>
                </a:lnTo>
                <a:lnTo>
                  <a:pt x="589470" y="250063"/>
                </a:lnTo>
                <a:lnTo>
                  <a:pt x="589470" y="207568"/>
                </a:lnTo>
                <a:lnTo>
                  <a:pt x="589470" y="111988"/>
                </a:lnTo>
                <a:lnTo>
                  <a:pt x="589470" y="45631"/>
                </a:lnTo>
                <a:close/>
              </a:path>
            </a:pathLst>
          </a:custGeom>
          <a:solidFill>
            <a:srgbClr val="FFFFFF"/>
          </a:solidFill>
        </p:spPr>
        <p:txBody>
          <a:bodyPr wrap="square" lIns="0" tIns="0" rIns="0" bIns="0" rtlCol="0"/>
          <a:lstStyle/>
          <a:p>
            <a:endParaRPr/>
          </a:p>
        </p:txBody>
      </p:sp>
      <p:sp>
        <p:nvSpPr>
          <p:cNvPr id="13" name="Rectangle 3">
            <a:extLst>
              <a:ext uri="{FF2B5EF4-FFF2-40B4-BE49-F238E27FC236}">
                <a16:creationId xmlns:a16="http://schemas.microsoft.com/office/drawing/2014/main" id="{691B166D-BA21-5835-919F-D6038DB667FA}"/>
              </a:ext>
            </a:extLst>
          </p:cNvPr>
          <p:cNvSpPr>
            <a:spLocks noChangeArrowheads="1"/>
          </p:cNvSpPr>
          <p:nvPr/>
        </p:nvSpPr>
        <p:spPr bwMode="auto">
          <a:xfrm>
            <a:off x="839788" y="1876861"/>
            <a:ext cx="8745277" cy="609397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lvl="0" eaLnBrk="0" fontAlgn="base" hangingPunct="0">
              <a:spcBef>
                <a:spcPct val="0"/>
              </a:spcBef>
              <a:spcAft>
                <a:spcPct val="0"/>
              </a:spcAft>
            </a:pPr>
            <a:r>
              <a:rPr lang="en-US" altLang="en-US" sz="4200" b="1" dirty="0">
                <a:solidFill>
                  <a:srgbClr val="000000"/>
                </a:solidFill>
                <a:latin typeface="Arial" panose="020B0604020202020204" pitchFamily="34" charset="0"/>
                <a:cs typeface="Arial" panose="020B0604020202020204" pitchFamily="34" charset="0"/>
              </a:rPr>
              <a:t>How to have your say.</a:t>
            </a:r>
          </a:p>
          <a:p>
            <a:pPr marL="0" marR="0" lvl="0" indent="0" algn="l" defTabSz="914400" rtl="0" eaLnBrk="0" fontAlgn="base" latinLnBrk="0" hangingPunct="0">
              <a:lnSpc>
                <a:spcPct val="100000"/>
              </a:lnSpc>
              <a:spcBef>
                <a:spcPct val="0"/>
              </a:spcBef>
              <a:spcAft>
                <a:spcPct val="0"/>
              </a:spcAft>
              <a:buClrTx/>
              <a:buSzTx/>
              <a:buFontTx/>
              <a:buNone/>
              <a:tabLst/>
            </a:pPr>
            <a:endParaRPr lang="en-US" altLang="en-US" sz="2800" b="1" dirty="0">
              <a:solidFill>
                <a:srgbClr val="000000"/>
              </a:solidFill>
              <a:latin typeface="Arial" panose="020B0604020202020204" pitchFamily="34" charset="0"/>
              <a:cs typeface="Arial" panose="020B0604020202020204" pitchFamily="34" charset="0"/>
            </a:endParaRPr>
          </a:p>
          <a:p>
            <a:r>
              <a:rPr lang="en-AU" sz="2400" b="1" dirty="0"/>
              <a:t>TECHNICAL INFORMATION</a:t>
            </a:r>
          </a:p>
          <a:p>
            <a:pPr marL="342900" indent="-342900">
              <a:buFont typeface="Arial" panose="020B0604020202020204" pitchFamily="34" charset="0"/>
              <a:buChar char="•"/>
            </a:pPr>
            <a:r>
              <a:rPr lang="en-AU" sz="2400" dirty="0"/>
              <a:t>The online submission process will not time out, but please do not close your browser unless you have already saved your answers. Once you submit, you will not be able to change your answers. </a:t>
            </a:r>
          </a:p>
          <a:p>
            <a:endParaRPr lang="en-AU" sz="2400" dirty="0">
              <a:latin typeface="Aptos" panose="020B0004020202020204" pitchFamily="34" charset="0"/>
            </a:endParaRPr>
          </a:p>
          <a:p>
            <a:endParaRPr lang="en-AU" sz="2400" dirty="0">
              <a:latin typeface="Aptos" panose="020B0004020202020204" pitchFamily="34" charset="0"/>
            </a:endParaRPr>
          </a:p>
          <a:p>
            <a:endParaRPr lang="en-AU" sz="3000" dirty="0"/>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4200" b="1" i="0" u="none" strike="noStrike" cap="none" normalizeH="0" baseline="0" dirty="0">
              <a:ln>
                <a:noFill/>
              </a:ln>
              <a:solidFill>
                <a:srgbClr val="000000"/>
              </a:solidFill>
              <a:effectLst/>
              <a:latin typeface="Arial" panose="020B0604020202020204" pitchFamily="34" charset="0"/>
              <a:cs typeface="Arial" panose="020B0604020202020204" pitchFamily="34" charset="0"/>
            </a:endParaRPr>
          </a:p>
          <a:p>
            <a:endParaRPr lang="en-US" sz="3200" b="1" dirty="0">
              <a:solidFill>
                <a:srgbClr val="000000"/>
              </a:solidFill>
              <a:latin typeface="Arial" panose="020B0604020202020204" pitchFamily="34" charset="0"/>
              <a:cs typeface="Arial" panose="020B0604020202020204" pitchFamily="34" charset="0"/>
            </a:endParaRPr>
          </a:p>
          <a:p>
            <a:endParaRPr lang="en-AU" sz="3000" dirty="0"/>
          </a:p>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50362625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blipFill>
          <a:blip r:embed="rId2"/>
          <a:stretch>
            <a:fillRect/>
          </a:stretch>
        </a:blipFill>
        <a:effectLst/>
      </p:bgPr>
    </p:bg>
    <p:spTree>
      <p:nvGrpSpPr>
        <p:cNvPr id="1" name="">
          <a:extLst>
            <a:ext uri="{FF2B5EF4-FFF2-40B4-BE49-F238E27FC236}">
              <a16:creationId xmlns:a16="http://schemas.microsoft.com/office/drawing/2014/main" id="{4746810F-F7BC-A403-7B01-5CF9AFFF0C8F}"/>
            </a:ext>
          </a:extLst>
        </p:cNvPr>
        <p:cNvGrpSpPr/>
        <p:nvPr/>
      </p:nvGrpSpPr>
      <p:grpSpPr>
        <a:xfrm>
          <a:off x="0" y="0"/>
          <a:ext cx="0" cy="0"/>
          <a:chOff x="0" y="0"/>
          <a:chExt cx="0" cy="0"/>
        </a:xfrm>
      </p:grpSpPr>
      <p:pic>
        <p:nvPicPr>
          <p:cNvPr id="10" name="Picture 9" descr="A white text on a black background&#10;&#10;AI-generated content may be incorrect.">
            <a:extLst>
              <a:ext uri="{FF2B5EF4-FFF2-40B4-BE49-F238E27FC236}">
                <a16:creationId xmlns:a16="http://schemas.microsoft.com/office/drawing/2014/main" id="{7D09CE91-A458-AFAF-1C2A-5887AB2C18C7}"/>
              </a:ext>
            </a:extLst>
          </p:cNvPr>
          <p:cNvPicPr>
            <a:picLocks noChangeAspect="1"/>
          </p:cNvPicPr>
          <p:nvPr/>
        </p:nvPicPr>
        <p:blipFill>
          <a:blip r:embed="rId3"/>
          <a:stretch>
            <a:fillRect/>
          </a:stretch>
        </p:blipFill>
        <p:spPr>
          <a:xfrm>
            <a:off x="8810773" y="4424148"/>
            <a:ext cx="3100306" cy="1990299"/>
          </a:xfrm>
          <a:prstGeom prst="rect">
            <a:avLst/>
          </a:prstGeom>
        </p:spPr>
      </p:pic>
      <p:sp>
        <p:nvSpPr>
          <p:cNvPr id="2" name="TextBox 1">
            <a:extLst>
              <a:ext uri="{FF2B5EF4-FFF2-40B4-BE49-F238E27FC236}">
                <a16:creationId xmlns:a16="http://schemas.microsoft.com/office/drawing/2014/main" id="{A5AC870A-163E-58D8-87EE-CF4DF7489B6B}"/>
              </a:ext>
            </a:extLst>
          </p:cNvPr>
          <p:cNvSpPr txBox="1"/>
          <p:nvPr/>
        </p:nvSpPr>
        <p:spPr>
          <a:xfrm>
            <a:off x="1073487" y="1924595"/>
            <a:ext cx="8608396" cy="1877437"/>
          </a:xfrm>
          <a:prstGeom prst="rect">
            <a:avLst/>
          </a:prstGeom>
          <a:noFill/>
        </p:spPr>
        <p:txBody>
          <a:bodyPr wrap="square" rtlCol="0">
            <a:spAutoFit/>
          </a:bodyPr>
          <a:lstStyle/>
          <a:p>
            <a:r>
              <a:rPr lang="en-US" sz="4400" dirty="0">
                <a:solidFill>
                  <a:schemeClr val="bg1"/>
                </a:solidFill>
              </a:rPr>
              <a:t>ADNA resources</a:t>
            </a:r>
          </a:p>
          <a:p>
            <a:r>
              <a:rPr lang="en-AU" sz="2800" dirty="0">
                <a:solidFill>
                  <a:schemeClr val="bg1"/>
                </a:solidFill>
                <a:hlinkClick r:id="rId4">
                  <a:extLst>
                    <a:ext uri="{A12FA001-AC4F-418D-AE19-62706E023703}">
                      <ahyp:hlinkClr xmlns:ahyp="http://schemas.microsoft.com/office/drawing/2018/hyperlinkcolor" val="tx"/>
                    </a:ext>
                  </a:extLst>
                </a:hlinkClick>
              </a:rPr>
              <a:t>https://artsdisabilitynetwork.com.au/haveyoursay</a:t>
            </a:r>
            <a:r>
              <a:rPr lang="en-AU" sz="2800" dirty="0">
                <a:solidFill>
                  <a:schemeClr val="bg1"/>
                </a:solidFill>
              </a:rPr>
              <a:t> </a:t>
            </a:r>
            <a:endParaRPr lang="en-US" sz="2800" dirty="0">
              <a:solidFill>
                <a:schemeClr val="bg1"/>
              </a:solidFill>
            </a:endParaRPr>
          </a:p>
          <a:p>
            <a:endParaRPr lang="en-US" sz="4400" dirty="0"/>
          </a:p>
        </p:txBody>
      </p:sp>
    </p:spTree>
    <p:extLst>
      <p:ext uri="{BB962C8B-B14F-4D97-AF65-F5344CB8AC3E}">
        <p14:creationId xmlns:p14="http://schemas.microsoft.com/office/powerpoint/2010/main" val="4012520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2B7CC0"/>
        </a:solidFill>
        <a:effectLst/>
      </p:bgPr>
    </p:bg>
    <p:spTree>
      <p:nvGrpSpPr>
        <p:cNvPr id="1" name="">
          <a:extLst>
            <a:ext uri="{FF2B5EF4-FFF2-40B4-BE49-F238E27FC236}">
              <a16:creationId xmlns:a16="http://schemas.microsoft.com/office/drawing/2014/main" id="{749A7467-5C6B-4843-96D8-72771D2B9D3E}"/>
            </a:ext>
          </a:extLst>
        </p:cNvPr>
        <p:cNvGrpSpPr/>
        <p:nvPr/>
      </p:nvGrpSpPr>
      <p:grpSpPr>
        <a:xfrm>
          <a:off x="0" y="0"/>
          <a:ext cx="0" cy="0"/>
          <a:chOff x="0" y="0"/>
          <a:chExt cx="0" cy="0"/>
        </a:xfrm>
      </p:grpSpPr>
      <p:sp>
        <p:nvSpPr>
          <p:cNvPr id="7" name="Flowchart: Delay 6">
            <a:extLst>
              <a:ext uri="{FF2B5EF4-FFF2-40B4-BE49-F238E27FC236}">
                <a16:creationId xmlns:a16="http://schemas.microsoft.com/office/drawing/2014/main" id="{32247601-18B8-0D04-A484-14CB177FCA9B}"/>
              </a:ext>
            </a:extLst>
          </p:cNvPr>
          <p:cNvSpPr/>
          <p:nvPr/>
        </p:nvSpPr>
        <p:spPr>
          <a:xfrm>
            <a:off x="-228760" y="-1388311"/>
            <a:ext cx="11060906" cy="8965403"/>
          </a:xfrm>
          <a:prstGeom prst="flowChartDelay">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extBox 8">
            <a:extLst>
              <a:ext uri="{FF2B5EF4-FFF2-40B4-BE49-F238E27FC236}">
                <a16:creationId xmlns:a16="http://schemas.microsoft.com/office/drawing/2014/main" id="{AD7F460F-F501-2D51-1B50-60CAFFA8EBFF}"/>
              </a:ext>
            </a:extLst>
          </p:cNvPr>
          <p:cNvSpPr txBox="1"/>
          <p:nvPr/>
        </p:nvSpPr>
        <p:spPr>
          <a:xfrm>
            <a:off x="1867989" y="1254034"/>
            <a:ext cx="184731" cy="369332"/>
          </a:xfrm>
          <a:prstGeom prst="rect">
            <a:avLst/>
          </a:prstGeom>
          <a:noFill/>
        </p:spPr>
        <p:txBody>
          <a:bodyPr wrap="none" rtlCol="0">
            <a:spAutoFit/>
          </a:bodyPr>
          <a:lstStyle/>
          <a:p>
            <a:endParaRPr lang="en-US"/>
          </a:p>
        </p:txBody>
      </p:sp>
      <p:sp>
        <p:nvSpPr>
          <p:cNvPr id="2" name="TextBox 1">
            <a:extLst>
              <a:ext uri="{FF2B5EF4-FFF2-40B4-BE49-F238E27FC236}">
                <a16:creationId xmlns:a16="http://schemas.microsoft.com/office/drawing/2014/main" id="{C06B240E-F008-242C-7310-F44F84780D51}"/>
              </a:ext>
            </a:extLst>
          </p:cNvPr>
          <p:cNvSpPr txBox="1"/>
          <p:nvPr/>
        </p:nvSpPr>
        <p:spPr>
          <a:xfrm>
            <a:off x="1093076" y="1965434"/>
            <a:ext cx="184731" cy="369332"/>
          </a:xfrm>
          <a:prstGeom prst="rect">
            <a:avLst/>
          </a:prstGeom>
          <a:noFill/>
        </p:spPr>
        <p:txBody>
          <a:bodyPr wrap="none" rtlCol="0">
            <a:spAutoFit/>
          </a:bodyPr>
          <a:lstStyle/>
          <a:p>
            <a:endParaRPr lang="en-US"/>
          </a:p>
        </p:txBody>
      </p:sp>
      <p:sp>
        <p:nvSpPr>
          <p:cNvPr id="4" name="TextBox 3">
            <a:extLst>
              <a:ext uri="{FF2B5EF4-FFF2-40B4-BE49-F238E27FC236}">
                <a16:creationId xmlns:a16="http://schemas.microsoft.com/office/drawing/2014/main" id="{9ABAD8A1-42BF-9329-51CA-5B1C2A10BC3F}"/>
              </a:ext>
            </a:extLst>
          </p:cNvPr>
          <p:cNvSpPr txBox="1"/>
          <p:nvPr/>
        </p:nvSpPr>
        <p:spPr>
          <a:xfrm>
            <a:off x="1867989" y="1254034"/>
            <a:ext cx="184731" cy="369332"/>
          </a:xfrm>
          <a:prstGeom prst="rect">
            <a:avLst/>
          </a:prstGeom>
          <a:noFill/>
        </p:spPr>
        <p:txBody>
          <a:bodyPr wrap="none" rtlCol="0">
            <a:spAutoFit/>
          </a:bodyPr>
          <a:lstStyle/>
          <a:p>
            <a:endParaRPr lang="en-US"/>
          </a:p>
        </p:txBody>
      </p:sp>
      <p:sp>
        <p:nvSpPr>
          <p:cNvPr id="5" name="TextBox 4">
            <a:extLst>
              <a:ext uri="{FF2B5EF4-FFF2-40B4-BE49-F238E27FC236}">
                <a16:creationId xmlns:a16="http://schemas.microsoft.com/office/drawing/2014/main" id="{4FF1025A-9AC5-D103-3966-994CC3E51DF6}"/>
              </a:ext>
            </a:extLst>
          </p:cNvPr>
          <p:cNvSpPr txBox="1"/>
          <p:nvPr/>
        </p:nvSpPr>
        <p:spPr>
          <a:xfrm>
            <a:off x="1093076" y="1965434"/>
            <a:ext cx="184731" cy="369332"/>
          </a:xfrm>
          <a:prstGeom prst="rect">
            <a:avLst/>
          </a:prstGeom>
          <a:noFill/>
        </p:spPr>
        <p:txBody>
          <a:bodyPr wrap="none" rtlCol="0">
            <a:spAutoFit/>
          </a:bodyPr>
          <a:lstStyle/>
          <a:p>
            <a:endParaRPr lang="en-US"/>
          </a:p>
        </p:txBody>
      </p:sp>
      <p:sp>
        <p:nvSpPr>
          <p:cNvPr id="6" name="object 22">
            <a:extLst>
              <a:ext uri="{FF2B5EF4-FFF2-40B4-BE49-F238E27FC236}">
                <a16:creationId xmlns:a16="http://schemas.microsoft.com/office/drawing/2014/main" id="{457164AF-1AF4-C0F5-405E-0D7B9FF1E613}"/>
              </a:ext>
            </a:extLst>
          </p:cNvPr>
          <p:cNvSpPr/>
          <p:nvPr/>
        </p:nvSpPr>
        <p:spPr>
          <a:xfrm>
            <a:off x="10143234" y="4733685"/>
            <a:ext cx="1344573" cy="1584830"/>
          </a:xfrm>
          <a:custGeom>
            <a:avLst/>
            <a:gdLst/>
            <a:ahLst/>
            <a:cxnLst/>
            <a:rect l="l" t="t" r="r" b="b"/>
            <a:pathLst>
              <a:path w="589914" h="695325">
                <a:moveTo>
                  <a:pt x="289204" y="250063"/>
                </a:moveTo>
                <a:lnTo>
                  <a:pt x="282867" y="207568"/>
                </a:lnTo>
                <a:lnTo>
                  <a:pt x="264401" y="169189"/>
                </a:lnTo>
                <a:lnTo>
                  <a:pt x="236664" y="138455"/>
                </a:lnTo>
                <a:lnTo>
                  <a:pt x="200888" y="116687"/>
                </a:lnTo>
                <a:lnTo>
                  <a:pt x="187083" y="111607"/>
                </a:lnTo>
                <a:lnTo>
                  <a:pt x="187083" y="250063"/>
                </a:lnTo>
                <a:lnTo>
                  <a:pt x="183743" y="266598"/>
                </a:lnTo>
                <a:lnTo>
                  <a:pt x="174650" y="280111"/>
                </a:lnTo>
                <a:lnTo>
                  <a:pt x="161137" y="289217"/>
                </a:lnTo>
                <a:lnTo>
                  <a:pt x="144602" y="292544"/>
                </a:lnTo>
                <a:lnTo>
                  <a:pt x="128066" y="289217"/>
                </a:lnTo>
                <a:lnTo>
                  <a:pt x="114566" y="280111"/>
                </a:lnTo>
                <a:lnTo>
                  <a:pt x="105460" y="266598"/>
                </a:lnTo>
                <a:lnTo>
                  <a:pt x="102120" y="250063"/>
                </a:lnTo>
                <a:lnTo>
                  <a:pt x="105460" y="233527"/>
                </a:lnTo>
                <a:lnTo>
                  <a:pt x="114566" y="220014"/>
                </a:lnTo>
                <a:lnTo>
                  <a:pt x="128066" y="210908"/>
                </a:lnTo>
                <a:lnTo>
                  <a:pt x="144602" y="207568"/>
                </a:lnTo>
                <a:lnTo>
                  <a:pt x="161137" y="210908"/>
                </a:lnTo>
                <a:lnTo>
                  <a:pt x="174650" y="220014"/>
                </a:lnTo>
                <a:lnTo>
                  <a:pt x="183743" y="233527"/>
                </a:lnTo>
                <a:lnTo>
                  <a:pt x="187083" y="250063"/>
                </a:lnTo>
                <a:lnTo>
                  <a:pt x="187083" y="111607"/>
                </a:lnTo>
                <a:lnTo>
                  <a:pt x="173659" y="108153"/>
                </a:lnTo>
                <a:lnTo>
                  <a:pt x="159423" y="106019"/>
                </a:lnTo>
                <a:lnTo>
                  <a:pt x="144754" y="105308"/>
                </a:lnTo>
                <a:lnTo>
                  <a:pt x="130098" y="106019"/>
                </a:lnTo>
                <a:lnTo>
                  <a:pt x="88773" y="116687"/>
                </a:lnTo>
                <a:lnTo>
                  <a:pt x="53060" y="138455"/>
                </a:lnTo>
                <a:lnTo>
                  <a:pt x="25120" y="169189"/>
                </a:lnTo>
                <a:lnTo>
                  <a:pt x="6489" y="207327"/>
                </a:lnTo>
                <a:lnTo>
                  <a:pt x="0" y="250063"/>
                </a:lnTo>
                <a:lnTo>
                  <a:pt x="723" y="264718"/>
                </a:lnTo>
                <a:lnTo>
                  <a:pt x="2882" y="278930"/>
                </a:lnTo>
                <a:lnTo>
                  <a:pt x="6451" y="292544"/>
                </a:lnTo>
                <a:lnTo>
                  <a:pt x="6489" y="292709"/>
                </a:lnTo>
                <a:lnTo>
                  <a:pt x="25120" y="330669"/>
                </a:lnTo>
                <a:lnTo>
                  <a:pt x="53060" y="361378"/>
                </a:lnTo>
                <a:lnTo>
                  <a:pt x="88773" y="383286"/>
                </a:lnTo>
                <a:lnTo>
                  <a:pt x="130098" y="394106"/>
                </a:lnTo>
                <a:lnTo>
                  <a:pt x="144754" y="394817"/>
                </a:lnTo>
                <a:lnTo>
                  <a:pt x="149021" y="394677"/>
                </a:lnTo>
                <a:lnTo>
                  <a:pt x="151320" y="394677"/>
                </a:lnTo>
                <a:lnTo>
                  <a:pt x="189407" y="385406"/>
                </a:lnTo>
                <a:lnTo>
                  <a:pt x="203098" y="378548"/>
                </a:lnTo>
                <a:lnTo>
                  <a:pt x="203479" y="378548"/>
                </a:lnTo>
                <a:lnTo>
                  <a:pt x="204330" y="379768"/>
                </a:lnTo>
                <a:lnTo>
                  <a:pt x="205143" y="381000"/>
                </a:lnTo>
                <a:lnTo>
                  <a:pt x="206108" y="382155"/>
                </a:lnTo>
                <a:lnTo>
                  <a:pt x="216954" y="390664"/>
                </a:lnTo>
                <a:lnTo>
                  <a:pt x="230035" y="394677"/>
                </a:lnTo>
                <a:lnTo>
                  <a:pt x="243687" y="394677"/>
                </a:lnTo>
                <a:lnTo>
                  <a:pt x="275018" y="378548"/>
                </a:lnTo>
                <a:lnTo>
                  <a:pt x="278638" y="374929"/>
                </a:lnTo>
                <a:lnTo>
                  <a:pt x="282384" y="369366"/>
                </a:lnTo>
                <a:lnTo>
                  <a:pt x="287832" y="356628"/>
                </a:lnTo>
                <a:lnTo>
                  <a:pt x="289204" y="349897"/>
                </a:lnTo>
                <a:lnTo>
                  <a:pt x="289204" y="292544"/>
                </a:lnTo>
                <a:lnTo>
                  <a:pt x="289204" y="250063"/>
                </a:lnTo>
                <a:close/>
              </a:path>
              <a:path w="589914" h="695325">
                <a:moveTo>
                  <a:pt x="289293" y="550113"/>
                </a:moveTo>
                <a:lnTo>
                  <a:pt x="281940" y="504431"/>
                </a:lnTo>
                <a:lnTo>
                  <a:pt x="261467" y="464718"/>
                </a:lnTo>
                <a:lnTo>
                  <a:pt x="230276" y="433374"/>
                </a:lnTo>
                <a:lnTo>
                  <a:pt x="190741" y="412813"/>
                </a:lnTo>
                <a:lnTo>
                  <a:pt x="145262" y="405422"/>
                </a:lnTo>
                <a:lnTo>
                  <a:pt x="116979" y="408203"/>
                </a:lnTo>
                <a:lnTo>
                  <a:pt x="65366" y="429628"/>
                </a:lnTo>
                <a:lnTo>
                  <a:pt x="25285" y="469557"/>
                </a:lnTo>
                <a:lnTo>
                  <a:pt x="3390" y="520738"/>
                </a:lnTo>
                <a:lnTo>
                  <a:pt x="25" y="642226"/>
                </a:lnTo>
                <a:lnTo>
                  <a:pt x="4165" y="662711"/>
                </a:lnTo>
                <a:lnTo>
                  <a:pt x="15443" y="679437"/>
                </a:lnTo>
                <a:lnTo>
                  <a:pt x="32169" y="690714"/>
                </a:lnTo>
                <a:lnTo>
                  <a:pt x="52641" y="694842"/>
                </a:lnTo>
                <a:lnTo>
                  <a:pt x="73126" y="690714"/>
                </a:lnTo>
                <a:lnTo>
                  <a:pt x="89852" y="679437"/>
                </a:lnTo>
                <a:lnTo>
                  <a:pt x="101130" y="662711"/>
                </a:lnTo>
                <a:lnTo>
                  <a:pt x="105257" y="642226"/>
                </a:lnTo>
                <a:lnTo>
                  <a:pt x="105257" y="550862"/>
                </a:lnTo>
                <a:lnTo>
                  <a:pt x="108839" y="535216"/>
                </a:lnTo>
                <a:lnTo>
                  <a:pt x="117538" y="522427"/>
                </a:lnTo>
                <a:lnTo>
                  <a:pt x="130111" y="513816"/>
                </a:lnTo>
                <a:lnTo>
                  <a:pt x="145262" y="510654"/>
                </a:lnTo>
                <a:lnTo>
                  <a:pt x="160350" y="513765"/>
                </a:lnTo>
                <a:lnTo>
                  <a:pt x="172681" y="522224"/>
                </a:lnTo>
                <a:lnTo>
                  <a:pt x="181013" y="534771"/>
                </a:lnTo>
                <a:lnTo>
                  <a:pt x="184061" y="550113"/>
                </a:lnTo>
                <a:lnTo>
                  <a:pt x="184061" y="642226"/>
                </a:lnTo>
                <a:lnTo>
                  <a:pt x="188201" y="662711"/>
                </a:lnTo>
                <a:lnTo>
                  <a:pt x="199478" y="679437"/>
                </a:lnTo>
                <a:lnTo>
                  <a:pt x="216204" y="690714"/>
                </a:lnTo>
                <a:lnTo>
                  <a:pt x="236677" y="694842"/>
                </a:lnTo>
                <a:lnTo>
                  <a:pt x="257162" y="690714"/>
                </a:lnTo>
                <a:lnTo>
                  <a:pt x="273888" y="679437"/>
                </a:lnTo>
                <a:lnTo>
                  <a:pt x="285165" y="662711"/>
                </a:lnTo>
                <a:lnTo>
                  <a:pt x="289293" y="642226"/>
                </a:lnTo>
                <a:lnTo>
                  <a:pt x="289293" y="550113"/>
                </a:lnTo>
                <a:close/>
              </a:path>
              <a:path w="589914" h="695325">
                <a:moveTo>
                  <a:pt x="589470" y="550037"/>
                </a:moveTo>
                <a:lnTo>
                  <a:pt x="588759" y="535381"/>
                </a:lnTo>
                <a:lnTo>
                  <a:pt x="586625" y="521131"/>
                </a:lnTo>
                <a:lnTo>
                  <a:pt x="583120" y="507542"/>
                </a:lnTo>
                <a:lnTo>
                  <a:pt x="583069" y="507301"/>
                </a:lnTo>
                <a:lnTo>
                  <a:pt x="564654" y="469163"/>
                </a:lnTo>
                <a:lnTo>
                  <a:pt x="536917" y="438429"/>
                </a:lnTo>
                <a:lnTo>
                  <a:pt x="501154" y="416661"/>
                </a:lnTo>
                <a:lnTo>
                  <a:pt x="487349" y="411594"/>
                </a:lnTo>
                <a:lnTo>
                  <a:pt x="487349" y="550037"/>
                </a:lnTo>
                <a:lnTo>
                  <a:pt x="484009" y="566572"/>
                </a:lnTo>
                <a:lnTo>
                  <a:pt x="474903" y="580085"/>
                </a:lnTo>
                <a:lnTo>
                  <a:pt x="461403" y="589178"/>
                </a:lnTo>
                <a:lnTo>
                  <a:pt x="444868" y="592518"/>
                </a:lnTo>
                <a:lnTo>
                  <a:pt x="428332" y="589178"/>
                </a:lnTo>
                <a:lnTo>
                  <a:pt x="414832" y="580085"/>
                </a:lnTo>
                <a:lnTo>
                  <a:pt x="405726" y="566572"/>
                </a:lnTo>
                <a:lnTo>
                  <a:pt x="402386" y="550037"/>
                </a:lnTo>
                <a:lnTo>
                  <a:pt x="405726" y="533501"/>
                </a:lnTo>
                <a:lnTo>
                  <a:pt x="414832" y="519988"/>
                </a:lnTo>
                <a:lnTo>
                  <a:pt x="428332" y="510882"/>
                </a:lnTo>
                <a:lnTo>
                  <a:pt x="444868" y="507542"/>
                </a:lnTo>
                <a:lnTo>
                  <a:pt x="461403" y="510882"/>
                </a:lnTo>
                <a:lnTo>
                  <a:pt x="474903" y="519988"/>
                </a:lnTo>
                <a:lnTo>
                  <a:pt x="484009" y="533501"/>
                </a:lnTo>
                <a:lnTo>
                  <a:pt x="487349" y="550037"/>
                </a:lnTo>
                <a:lnTo>
                  <a:pt x="487349" y="411594"/>
                </a:lnTo>
                <a:lnTo>
                  <a:pt x="473925" y="408127"/>
                </a:lnTo>
                <a:lnTo>
                  <a:pt x="459676" y="405993"/>
                </a:lnTo>
                <a:lnTo>
                  <a:pt x="445020" y="405282"/>
                </a:lnTo>
                <a:lnTo>
                  <a:pt x="430364" y="405993"/>
                </a:lnTo>
                <a:lnTo>
                  <a:pt x="389039" y="416661"/>
                </a:lnTo>
                <a:lnTo>
                  <a:pt x="353326" y="438429"/>
                </a:lnTo>
                <a:lnTo>
                  <a:pt x="325374" y="469163"/>
                </a:lnTo>
                <a:lnTo>
                  <a:pt x="306755" y="507301"/>
                </a:lnTo>
                <a:lnTo>
                  <a:pt x="300266" y="550037"/>
                </a:lnTo>
                <a:lnTo>
                  <a:pt x="300977" y="564692"/>
                </a:lnTo>
                <a:lnTo>
                  <a:pt x="311797" y="606018"/>
                </a:lnTo>
                <a:lnTo>
                  <a:pt x="333705" y="641731"/>
                </a:lnTo>
                <a:lnTo>
                  <a:pt x="364413" y="669683"/>
                </a:lnTo>
                <a:lnTo>
                  <a:pt x="402374" y="688314"/>
                </a:lnTo>
                <a:lnTo>
                  <a:pt x="445020" y="694791"/>
                </a:lnTo>
                <a:lnTo>
                  <a:pt x="449275" y="694651"/>
                </a:lnTo>
                <a:lnTo>
                  <a:pt x="451573" y="694651"/>
                </a:lnTo>
                <a:lnTo>
                  <a:pt x="489661" y="685380"/>
                </a:lnTo>
                <a:lnTo>
                  <a:pt x="503351" y="678522"/>
                </a:lnTo>
                <a:lnTo>
                  <a:pt x="503745" y="678522"/>
                </a:lnTo>
                <a:lnTo>
                  <a:pt x="504596" y="679742"/>
                </a:lnTo>
                <a:lnTo>
                  <a:pt x="505409" y="680974"/>
                </a:lnTo>
                <a:lnTo>
                  <a:pt x="506374" y="682117"/>
                </a:lnTo>
                <a:lnTo>
                  <a:pt x="517220" y="690638"/>
                </a:lnTo>
                <a:lnTo>
                  <a:pt x="530288" y="694651"/>
                </a:lnTo>
                <a:lnTo>
                  <a:pt x="543953" y="694651"/>
                </a:lnTo>
                <a:lnTo>
                  <a:pt x="575284" y="678522"/>
                </a:lnTo>
                <a:lnTo>
                  <a:pt x="578904" y="674903"/>
                </a:lnTo>
                <a:lnTo>
                  <a:pt x="582650" y="669340"/>
                </a:lnTo>
                <a:lnTo>
                  <a:pt x="588098" y="656602"/>
                </a:lnTo>
                <a:lnTo>
                  <a:pt x="589470" y="649871"/>
                </a:lnTo>
                <a:lnTo>
                  <a:pt x="589470" y="592518"/>
                </a:lnTo>
                <a:lnTo>
                  <a:pt x="589470" y="550037"/>
                </a:lnTo>
                <a:close/>
              </a:path>
              <a:path w="589914" h="695325">
                <a:moveTo>
                  <a:pt x="589470" y="45631"/>
                </a:moveTo>
                <a:lnTo>
                  <a:pt x="569950" y="10579"/>
                </a:lnTo>
                <a:lnTo>
                  <a:pt x="545160" y="0"/>
                </a:lnTo>
                <a:lnTo>
                  <a:pt x="530593" y="0"/>
                </a:lnTo>
                <a:lnTo>
                  <a:pt x="497014" y="20078"/>
                </a:lnTo>
                <a:lnTo>
                  <a:pt x="487197" y="45631"/>
                </a:lnTo>
                <a:lnTo>
                  <a:pt x="487197" y="111988"/>
                </a:lnTo>
                <a:lnTo>
                  <a:pt x="487197" y="250063"/>
                </a:lnTo>
                <a:lnTo>
                  <a:pt x="483857" y="266598"/>
                </a:lnTo>
                <a:lnTo>
                  <a:pt x="474764" y="280111"/>
                </a:lnTo>
                <a:lnTo>
                  <a:pt x="461251" y="289217"/>
                </a:lnTo>
                <a:lnTo>
                  <a:pt x="444715" y="292544"/>
                </a:lnTo>
                <a:lnTo>
                  <a:pt x="428180" y="289217"/>
                </a:lnTo>
                <a:lnTo>
                  <a:pt x="414680" y="280111"/>
                </a:lnTo>
                <a:lnTo>
                  <a:pt x="405574" y="266598"/>
                </a:lnTo>
                <a:lnTo>
                  <a:pt x="402234" y="250063"/>
                </a:lnTo>
                <a:lnTo>
                  <a:pt x="405574" y="233527"/>
                </a:lnTo>
                <a:lnTo>
                  <a:pt x="414680" y="220014"/>
                </a:lnTo>
                <a:lnTo>
                  <a:pt x="428180" y="210908"/>
                </a:lnTo>
                <a:lnTo>
                  <a:pt x="444715" y="207568"/>
                </a:lnTo>
                <a:lnTo>
                  <a:pt x="461251" y="210908"/>
                </a:lnTo>
                <a:lnTo>
                  <a:pt x="474764" y="220014"/>
                </a:lnTo>
                <a:lnTo>
                  <a:pt x="483857" y="233527"/>
                </a:lnTo>
                <a:lnTo>
                  <a:pt x="487197" y="250063"/>
                </a:lnTo>
                <a:lnTo>
                  <a:pt x="487197" y="111988"/>
                </a:lnTo>
                <a:lnTo>
                  <a:pt x="480314" y="109753"/>
                </a:lnTo>
                <a:lnTo>
                  <a:pt x="473595" y="108153"/>
                </a:lnTo>
                <a:lnTo>
                  <a:pt x="473722" y="108153"/>
                </a:lnTo>
                <a:lnTo>
                  <a:pt x="459181" y="105867"/>
                </a:lnTo>
                <a:lnTo>
                  <a:pt x="452005" y="105308"/>
                </a:lnTo>
                <a:lnTo>
                  <a:pt x="444715" y="105308"/>
                </a:lnTo>
                <a:lnTo>
                  <a:pt x="401777" y="111709"/>
                </a:lnTo>
                <a:lnTo>
                  <a:pt x="363842" y="130162"/>
                </a:lnTo>
                <a:lnTo>
                  <a:pt x="333324" y="158076"/>
                </a:lnTo>
                <a:lnTo>
                  <a:pt x="311645" y="193916"/>
                </a:lnTo>
                <a:lnTo>
                  <a:pt x="300977" y="235407"/>
                </a:lnTo>
                <a:lnTo>
                  <a:pt x="300266" y="250063"/>
                </a:lnTo>
                <a:lnTo>
                  <a:pt x="300977" y="264731"/>
                </a:lnTo>
                <a:lnTo>
                  <a:pt x="303110" y="278968"/>
                </a:lnTo>
                <a:lnTo>
                  <a:pt x="306603" y="292544"/>
                </a:lnTo>
                <a:lnTo>
                  <a:pt x="306666" y="292798"/>
                </a:lnTo>
                <a:lnTo>
                  <a:pt x="325069" y="330936"/>
                </a:lnTo>
                <a:lnTo>
                  <a:pt x="352806" y="361670"/>
                </a:lnTo>
                <a:lnTo>
                  <a:pt x="388416" y="383438"/>
                </a:lnTo>
                <a:lnTo>
                  <a:pt x="429933" y="394106"/>
                </a:lnTo>
                <a:lnTo>
                  <a:pt x="444715" y="394817"/>
                </a:lnTo>
                <a:lnTo>
                  <a:pt x="459244" y="394106"/>
                </a:lnTo>
                <a:lnTo>
                  <a:pt x="500545" y="383438"/>
                </a:lnTo>
                <a:lnTo>
                  <a:pt x="536397" y="361670"/>
                </a:lnTo>
                <a:lnTo>
                  <a:pt x="564362" y="330936"/>
                </a:lnTo>
                <a:lnTo>
                  <a:pt x="582980" y="292798"/>
                </a:lnTo>
                <a:lnTo>
                  <a:pt x="583044" y="292544"/>
                </a:lnTo>
                <a:lnTo>
                  <a:pt x="586587" y="278968"/>
                </a:lnTo>
                <a:lnTo>
                  <a:pt x="588746" y="264731"/>
                </a:lnTo>
                <a:lnTo>
                  <a:pt x="589470" y="250063"/>
                </a:lnTo>
                <a:lnTo>
                  <a:pt x="589470" y="207568"/>
                </a:lnTo>
                <a:lnTo>
                  <a:pt x="589470" y="111988"/>
                </a:lnTo>
                <a:lnTo>
                  <a:pt x="589470" y="45631"/>
                </a:lnTo>
                <a:close/>
              </a:path>
            </a:pathLst>
          </a:custGeom>
          <a:solidFill>
            <a:schemeClr val="tx1"/>
          </a:solidFill>
        </p:spPr>
        <p:txBody>
          <a:bodyPr wrap="square" lIns="0" tIns="0" rIns="0" bIns="0" rtlCol="0"/>
          <a:lstStyle/>
          <a:p>
            <a:endParaRPr/>
          </a:p>
        </p:txBody>
      </p:sp>
      <p:pic>
        <p:nvPicPr>
          <p:cNvPr id="11" name="Picture 10">
            <a:extLst>
              <a:ext uri="{FF2B5EF4-FFF2-40B4-BE49-F238E27FC236}">
                <a16:creationId xmlns:a16="http://schemas.microsoft.com/office/drawing/2014/main" id="{D1778AF2-5F39-68A2-A3B3-C36FEA7EBCCD}"/>
              </a:ext>
            </a:extLst>
          </p:cNvPr>
          <p:cNvPicPr>
            <a:picLocks noChangeAspect="1"/>
          </p:cNvPicPr>
          <p:nvPr/>
        </p:nvPicPr>
        <p:blipFill>
          <a:blip r:embed="rId2"/>
          <a:stretch>
            <a:fillRect/>
          </a:stretch>
        </p:blipFill>
        <p:spPr>
          <a:xfrm flipH="1">
            <a:off x="8876405" y="3355075"/>
            <a:ext cx="3496101" cy="4355910"/>
          </a:xfrm>
          <a:prstGeom prst="rect">
            <a:avLst/>
          </a:prstGeom>
        </p:spPr>
      </p:pic>
      <p:sp>
        <p:nvSpPr>
          <p:cNvPr id="15" name="object 22">
            <a:extLst>
              <a:ext uri="{FF2B5EF4-FFF2-40B4-BE49-F238E27FC236}">
                <a16:creationId xmlns:a16="http://schemas.microsoft.com/office/drawing/2014/main" id="{56133A62-11C0-7F01-1241-35945A320266}"/>
              </a:ext>
            </a:extLst>
          </p:cNvPr>
          <p:cNvSpPr/>
          <p:nvPr/>
        </p:nvSpPr>
        <p:spPr>
          <a:xfrm>
            <a:off x="9908947" y="4738234"/>
            <a:ext cx="1344573" cy="1584830"/>
          </a:xfrm>
          <a:custGeom>
            <a:avLst/>
            <a:gdLst/>
            <a:ahLst/>
            <a:cxnLst/>
            <a:rect l="l" t="t" r="r" b="b"/>
            <a:pathLst>
              <a:path w="589914" h="695325">
                <a:moveTo>
                  <a:pt x="289204" y="250063"/>
                </a:moveTo>
                <a:lnTo>
                  <a:pt x="282867" y="207568"/>
                </a:lnTo>
                <a:lnTo>
                  <a:pt x="264401" y="169189"/>
                </a:lnTo>
                <a:lnTo>
                  <a:pt x="236664" y="138455"/>
                </a:lnTo>
                <a:lnTo>
                  <a:pt x="200888" y="116687"/>
                </a:lnTo>
                <a:lnTo>
                  <a:pt x="187083" y="111607"/>
                </a:lnTo>
                <a:lnTo>
                  <a:pt x="187083" y="250063"/>
                </a:lnTo>
                <a:lnTo>
                  <a:pt x="183743" y="266598"/>
                </a:lnTo>
                <a:lnTo>
                  <a:pt x="174650" y="280111"/>
                </a:lnTo>
                <a:lnTo>
                  <a:pt x="161137" y="289217"/>
                </a:lnTo>
                <a:lnTo>
                  <a:pt x="144602" y="292544"/>
                </a:lnTo>
                <a:lnTo>
                  <a:pt x="128066" y="289217"/>
                </a:lnTo>
                <a:lnTo>
                  <a:pt x="114566" y="280111"/>
                </a:lnTo>
                <a:lnTo>
                  <a:pt x="105460" y="266598"/>
                </a:lnTo>
                <a:lnTo>
                  <a:pt x="102120" y="250063"/>
                </a:lnTo>
                <a:lnTo>
                  <a:pt x="105460" y="233527"/>
                </a:lnTo>
                <a:lnTo>
                  <a:pt x="114566" y="220014"/>
                </a:lnTo>
                <a:lnTo>
                  <a:pt x="128066" y="210908"/>
                </a:lnTo>
                <a:lnTo>
                  <a:pt x="144602" y="207568"/>
                </a:lnTo>
                <a:lnTo>
                  <a:pt x="161137" y="210908"/>
                </a:lnTo>
                <a:lnTo>
                  <a:pt x="174650" y="220014"/>
                </a:lnTo>
                <a:lnTo>
                  <a:pt x="183743" y="233527"/>
                </a:lnTo>
                <a:lnTo>
                  <a:pt x="187083" y="250063"/>
                </a:lnTo>
                <a:lnTo>
                  <a:pt x="187083" y="111607"/>
                </a:lnTo>
                <a:lnTo>
                  <a:pt x="173659" y="108153"/>
                </a:lnTo>
                <a:lnTo>
                  <a:pt x="159423" y="106019"/>
                </a:lnTo>
                <a:lnTo>
                  <a:pt x="144754" y="105308"/>
                </a:lnTo>
                <a:lnTo>
                  <a:pt x="130098" y="106019"/>
                </a:lnTo>
                <a:lnTo>
                  <a:pt x="88773" y="116687"/>
                </a:lnTo>
                <a:lnTo>
                  <a:pt x="53060" y="138455"/>
                </a:lnTo>
                <a:lnTo>
                  <a:pt x="25120" y="169189"/>
                </a:lnTo>
                <a:lnTo>
                  <a:pt x="6489" y="207327"/>
                </a:lnTo>
                <a:lnTo>
                  <a:pt x="0" y="250063"/>
                </a:lnTo>
                <a:lnTo>
                  <a:pt x="723" y="264718"/>
                </a:lnTo>
                <a:lnTo>
                  <a:pt x="2882" y="278930"/>
                </a:lnTo>
                <a:lnTo>
                  <a:pt x="6451" y="292544"/>
                </a:lnTo>
                <a:lnTo>
                  <a:pt x="6489" y="292709"/>
                </a:lnTo>
                <a:lnTo>
                  <a:pt x="25120" y="330669"/>
                </a:lnTo>
                <a:lnTo>
                  <a:pt x="53060" y="361378"/>
                </a:lnTo>
                <a:lnTo>
                  <a:pt x="88773" y="383286"/>
                </a:lnTo>
                <a:lnTo>
                  <a:pt x="130098" y="394106"/>
                </a:lnTo>
                <a:lnTo>
                  <a:pt x="144754" y="394817"/>
                </a:lnTo>
                <a:lnTo>
                  <a:pt x="149021" y="394677"/>
                </a:lnTo>
                <a:lnTo>
                  <a:pt x="151320" y="394677"/>
                </a:lnTo>
                <a:lnTo>
                  <a:pt x="189407" y="385406"/>
                </a:lnTo>
                <a:lnTo>
                  <a:pt x="203098" y="378548"/>
                </a:lnTo>
                <a:lnTo>
                  <a:pt x="203479" y="378548"/>
                </a:lnTo>
                <a:lnTo>
                  <a:pt x="204330" y="379768"/>
                </a:lnTo>
                <a:lnTo>
                  <a:pt x="205143" y="381000"/>
                </a:lnTo>
                <a:lnTo>
                  <a:pt x="206108" y="382155"/>
                </a:lnTo>
                <a:lnTo>
                  <a:pt x="216954" y="390664"/>
                </a:lnTo>
                <a:lnTo>
                  <a:pt x="230035" y="394677"/>
                </a:lnTo>
                <a:lnTo>
                  <a:pt x="243687" y="394677"/>
                </a:lnTo>
                <a:lnTo>
                  <a:pt x="275018" y="378548"/>
                </a:lnTo>
                <a:lnTo>
                  <a:pt x="278638" y="374929"/>
                </a:lnTo>
                <a:lnTo>
                  <a:pt x="282384" y="369366"/>
                </a:lnTo>
                <a:lnTo>
                  <a:pt x="287832" y="356628"/>
                </a:lnTo>
                <a:lnTo>
                  <a:pt x="289204" y="349897"/>
                </a:lnTo>
                <a:lnTo>
                  <a:pt x="289204" y="292544"/>
                </a:lnTo>
                <a:lnTo>
                  <a:pt x="289204" y="250063"/>
                </a:lnTo>
                <a:close/>
              </a:path>
              <a:path w="589914" h="695325">
                <a:moveTo>
                  <a:pt x="289293" y="550113"/>
                </a:moveTo>
                <a:lnTo>
                  <a:pt x="281940" y="504431"/>
                </a:lnTo>
                <a:lnTo>
                  <a:pt x="261467" y="464718"/>
                </a:lnTo>
                <a:lnTo>
                  <a:pt x="230276" y="433374"/>
                </a:lnTo>
                <a:lnTo>
                  <a:pt x="190741" y="412813"/>
                </a:lnTo>
                <a:lnTo>
                  <a:pt x="145262" y="405422"/>
                </a:lnTo>
                <a:lnTo>
                  <a:pt x="116979" y="408203"/>
                </a:lnTo>
                <a:lnTo>
                  <a:pt x="65366" y="429628"/>
                </a:lnTo>
                <a:lnTo>
                  <a:pt x="25285" y="469557"/>
                </a:lnTo>
                <a:lnTo>
                  <a:pt x="3390" y="520738"/>
                </a:lnTo>
                <a:lnTo>
                  <a:pt x="25" y="642226"/>
                </a:lnTo>
                <a:lnTo>
                  <a:pt x="4165" y="662711"/>
                </a:lnTo>
                <a:lnTo>
                  <a:pt x="15443" y="679437"/>
                </a:lnTo>
                <a:lnTo>
                  <a:pt x="32169" y="690714"/>
                </a:lnTo>
                <a:lnTo>
                  <a:pt x="52641" y="694842"/>
                </a:lnTo>
                <a:lnTo>
                  <a:pt x="73126" y="690714"/>
                </a:lnTo>
                <a:lnTo>
                  <a:pt x="89852" y="679437"/>
                </a:lnTo>
                <a:lnTo>
                  <a:pt x="101130" y="662711"/>
                </a:lnTo>
                <a:lnTo>
                  <a:pt x="105257" y="642226"/>
                </a:lnTo>
                <a:lnTo>
                  <a:pt x="105257" y="550862"/>
                </a:lnTo>
                <a:lnTo>
                  <a:pt x="108839" y="535216"/>
                </a:lnTo>
                <a:lnTo>
                  <a:pt x="117538" y="522427"/>
                </a:lnTo>
                <a:lnTo>
                  <a:pt x="130111" y="513816"/>
                </a:lnTo>
                <a:lnTo>
                  <a:pt x="145262" y="510654"/>
                </a:lnTo>
                <a:lnTo>
                  <a:pt x="160350" y="513765"/>
                </a:lnTo>
                <a:lnTo>
                  <a:pt x="172681" y="522224"/>
                </a:lnTo>
                <a:lnTo>
                  <a:pt x="181013" y="534771"/>
                </a:lnTo>
                <a:lnTo>
                  <a:pt x="184061" y="550113"/>
                </a:lnTo>
                <a:lnTo>
                  <a:pt x="184061" y="642226"/>
                </a:lnTo>
                <a:lnTo>
                  <a:pt x="188201" y="662711"/>
                </a:lnTo>
                <a:lnTo>
                  <a:pt x="199478" y="679437"/>
                </a:lnTo>
                <a:lnTo>
                  <a:pt x="216204" y="690714"/>
                </a:lnTo>
                <a:lnTo>
                  <a:pt x="236677" y="694842"/>
                </a:lnTo>
                <a:lnTo>
                  <a:pt x="257162" y="690714"/>
                </a:lnTo>
                <a:lnTo>
                  <a:pt x="273888" y="679437"/>
                </a:lnTo>
                <a:lnTo>
                  <a:pt x="285165" y="662711"/>
                </a:lnTo>
                <a:lnTo>
                  <a:pt x="289293" y="642226"/>
                </a:lnTo>
                <a:lnTo>
                  <a:pt x="289293" y="550113"/>
                </a:lnTo>
                <a:close/>
              </a:path>
              <a:path w="589914" h="695325">
                <a:moveTo>
                  <a:pt x="589470" y="550037"/>
                </a:moveTo>
                <a:lnTo>
                  <a:pt x="588759" y="535381"/>
                </a:lnTo>
                <a:lnTo>
                  <a:pt x="586625" y="521131"/>
                </a:lnTo>
                <a:lnTo>
                  <a:pt x="583120" y="507542"/>
                </a:lnTo>
                <a:lnTo>
                  <a:pt x="583069" y="507301"/>
                </a:lnTo>
                <a:lnTo>
                  <a:pt x="564654" y="469163"/>
                </a:lnTo>
                <a:lnTo>
                  <a:pt x="536917" y="438429"/>
                </a:lnTo>
                <a:lnTo>
                  <a:pt x="501154" y="416661"/>
                </a:lnTo>
                <a:lnTo>
                  <a:pt x="487349" y="411594"/>
                </a:lnTo>
                <a:lnTo>
                  <a:pt x="487349" y="550037"/>
                </a:lnTo>
                <a:lnTo>
                  <a:pt x="484009" y="566572"/>
                </a:lnTo>
                <a:lnTo>
                  <a:pt x="474903" y="580085"/>
                </a:lnTo>
                <a:lnTo>
                  <a:pt x="461403" y="589178"/>
                </a:lnTo>
                <a:lnTo>
                  <a:pt x="444868" y="592518"/>
                </a:lnTo>
                <a:lnTo>
                  <a:pt x="428332" y="589178"/>
                </a:lnTo>
                <a:lnTo>
                  <a:pt x="414832" y="580085"/>
                </a:lnTo>
                <a:lnTo>
                  <a:pt x="405726" y="566572"/>
                </a:lnTo>
                <a:lnTo>
                  <a:pt x="402386" y="550037"/>
                </a:lnTo>
                <a:lnTo>
                  <a:pt x="405726" y="533501"/>
                </a:lnTo>
                <a:lnTo>
                  <a:pt x="414832" y="519988"/>
                </a:lnTo>
                <a:lnTo>
                  <a:pt x="428332" y="510882"/>
                </a:lnTo>
                <a:lnTo>
                  <a:pt x="444868" y="507542"/>
                </a:lnTo>
                <a:lnTo>
                  <a:pt x="461403" y="510882"/>
                </a:lnTo>
                <a:lnTo>
                  <a:pt x="474903" y="519988"/>
                </a:lnTo>
                <a:lnTo>
                  <a:pt x="484009" y="533501"/>
                </a:lnTo>
                <a:lnTo>
                  <a:pt x="487349" y="550037"/>
                </a:lnTo>
                <a:lnTo>
                  <a:pt x="487349" y="411594"/>
                </a:lnTo>
                <a:lnTo>
                  <a:pt x="473925" y="408127"/>
                </a:lnTo>
                <a:lnTo>
                  <a:pt x="459676" y="405993"/>
                </a:lnTo>
                <a:lnTo>
                  <a:pt x="445020" y="405282"/>
                </a:lnTo>
                <a:lnTo>
                  <a:pt x="430364" y="405993"/>
                </a:lnTo>
                <a:lnTo>
                  <a:pt x="389039" y="416661"/>
                </a:lnTo>
                <a:lnTo>
                  <a:pt x="353326" y="438429"/>
                </a:lnTo>
                <a:lnTo>
                  <a:pt x="325374" y="469163"/>
                </a:lnTo>
                <a:lnTo>
                  <a:pt x="306755" y="507301"/>
                </a:lnTo>
                <a:lnTo>
                  <a:pt x="300266" y="550037"/>
                </a:lnTo>
                <a:lnTo>
                  <a:pt x="300977" y="564692"/>
                </a:lnTo>
                <a:lnTo>
                  <a:pt x="311797" y="606018"/>
                </a:lnTo>
                <a:lnTo>
                  <a:pt x="333705" y="641731"/>
                </a:lnTo>
                <a:lnTo>
                  <a:pt x="364413" y="669683"/>
                </a:lnTo>
                <a:lnTo>
                  <a:pt x="402374" y="688314"/>
                </a:lnTo>
                <a:lnTo>
                  <a:pt x="445020" y="694791"/>
                </a:lnTo>
                <a:lnTo>
                  <a:pt x="449275" y="694651"/>
                </a:lnTo>
                <a:lnTo>
                  <a:pt x="451573" y="694651"/>
                </a:lnTo>
                <a:lnTo>
                  <a:pt x="489661" y="685380"/>
                </a:lnTo>
                <a:lnTo>
                  <a:pt x="503351" y="678522"/>
                </a:lnTo>
                <a:lnTo>
                  <a:pt x="503745" y="678522"/>
                </a:lnTo>
                <a:lnTo>
                  <a:pt x="504596" y="679742"/>
                </a:lnTo>
                <a:lnTo>
                  <a:pt x="505409" y="680974"/>
                </a:lnTo>
                <a:lnTo>
                  <a:pt x="506374" y="682117"/>
                </a:lnTo>
                <a:lnTo>
                  <a:pt x="517220" y="690638"/>
                </a:lnTo>
                <a:lnTo>
                  <a:pt x="530288" y="694651"/>
                </a:lnTo>
                <a:lnTo>
                  <a:pt x="543953" y="694651"/>
                </a:lnTo>
                <a:lnTo>
                  <a:pt x="575284" y="678522"/>
                </a:lnTo>
                <a:lnTo>
                  <a:pt x="578904" y="674903"/>
                </a:lnTo>
                <a:lnTo>
                  <a:pt x="582650" y="669340"/>
                </a:lnTo>
                <a:lnTo>
                  <a:pt x="588098" y="656602"/>
                </a:lnTo>
                <a:lnTo>
                  <a:pt x="589470" y="649871"/>
                </a:lnTo>
                <a:lnTo>
                  <a:pt x="589470" y="592518"/>
                </a:lnTo>
                <a:lnTo>
                  <a:pt x="589470" y="550037"/>
                </a:lnTo>
                <a:close/>
              </a:path>
              <a:path w="589914" h="695325">
                <a:moveTo>
                  <a:pt x="589470" y="45631"/>
                </a:moveTo>
                <a:lnTo>
                  <a:pt x="569950" y="10579"/>
                </a:lnTo>
                <a:lnTo>
                  <a:pt x="545160" y="0"/>
                </a:lnTo>
                <a:lnTo>
                  <a:pt x="530593" y="0"/>
                </a:lnTo>
                <a:lnTo>
                  <a:pt x="497014" y="20078"/>
                </a:lnTo>
                <a:lnTo>
                  <a:pt x="487197" y="45631"/>
                </a:lnTo>
                <a:lnTo>
                  <a:pt x="487197" y="111988"/>
                </a:lnTo>
                <a:lnTo>
                  <a:pt x="487197" y="250063"/>
                </a:lnTo>
                <a:lnTo>
                  <a:pt x="483857" y="266598"/>
                </a:lnTo>
                <a:lnTo>
                  <a:pt x="474764" y="280111"/>
                </a:lnTo>
                <a:lnTo>
                  <a:pt x="461251" y="289217"/>
                </a:lnTo>
                <a:lnTo>
                  <a:pt x="444715" y="292544"/>
                </a:lnTo>
                <a:lnTo>
                  <a:pt x="428180" y="289217"/>
                </a:lnTo>
                <a:lnTo>
                  <a:pt x="414680" y="280111"/>
                </a:lnTo>
                <a:lnTo>
                  <a:pt x="405574" y="266598"/>
                </a:lnTo>
                <a:lnTo>
                  <a:pt x="402234" y="250063"/>
                </a:lnTo>
                <a:lnTo>
                  <a:pt x="405574" y="233527"/>
                </a:lnTo>
                <a:lnTo>
                  <a:pt x="414680" y="220014"/>
                </a:lnTo>
                <a:lnTo>
                  <a:pt x="428180" y="210908"/>
                </a:lnTo>
                <a:lnTo>
                  <a:pt x="444715" y="207568"/>
                </a:lnTo>
                <a:lnTo>
                  <a:pt x="461251" y="210908"/>
                </a:lnTo>
                <a:lnTo>
                  <a:pt x="474764" y="220014"/>
                </a:lnTo>
                <a:lnTo>
                  <a:pt x="483857" y="233527"/>
                </a:lnTo>
                <a:lnTo>
                  <a:pt x="487197" y="250063"/>
                </a:lnTo>
                <a:lnTo>
                  <a:pt x="487197" y="111988"/>
                </a:lnTo>
                <a:lnTo>
                  <a:pt x="480314" y="109753"/>
                </a:lnTo>
                <a:lnTo>
                  <a:pt x="473595" y="108153"/>
                </a:lnTo>
                <a:lnTo>
                  <a:pt x="473722" y="108153"/>
                </a:lnTo>
                <a:lnTo>
                  <a:pt x="459181" y="105867"/>
                </a:lnTo>
                <a:lnTo>
                  <a:pt x="452005" y="105308"/>
                </a:lnTo>
                <a:lnTo>
                  <a:pt x="444715" y="105308"/>
                </a:lnTo>
                <a:lnTo>
                  <a:pt x="401777" y="111709"/>
                </a:lnTo>
                <a:lnTo>
                  <a:pt x="363842" y="130162"/>
                </a:lnTo>
                <a:lnTo>
                  <a:pt x="333324" y="158076"/>
                </a:lnTo>
                <a:lnTo>
                  <a:pt x="311645" y="193916"/>
                </a:lnTo>
                <a:lnTo>
                  <a:pt x="300977" y="235407"/>
                </a:lnTo>
                <a:lnTo>
                  <a:pt x="300266" y="250063"/>
                </a:lnTo>
                <a:lnTo>
                  <a:pt x="300977" y="264731"/>
                </a:lnTo>
                <a:lnTo>
                  <a:pt x="303110" y="278968"/>
                </a:lnTo>
                <a:lnTo>
                  <a:pt x="306603" y="292544"/>
                </a:lnTo>
                <a:lnTo>
                  <a:pt x="306666" y="292798"/>
                </a:lnTo>
                <a:lnTo>
                  <a:pt x="325069" y="330936"/>
                </a:lnTo>
                <a:lnTo>
                  <a:pt x="352806" y="361670"/>
                </a:lnTo>
                <a:lnTo>
                  <a:pt x="388416" y="383438"/>
                </a:lnTo>
                <a:lnTo>
                  <a:pt x="429933" y="394106"/>
                </a:lnTo>
                <a:lnTo>
                  <a:pt x="444715" y="394817"/>
                </a:lnTo>
                <a:lnTo>
                  <a:pt x="459244" y="394106"/>
                </a:lnTo>
                <a:lnTo>
                  <a:pt x="500545" y="383438"/>
                </a:lnTo>
                <a:lnTo>
                  <a:pt x="536397" y="361670"/>
                </a:lnTo>
                <a:lnTo>
                  <a:pt x="564362" y="330936"/>
                </a:lnTo>
                <a:lnTo>
                  <a:pt x="582980" y="292798"/>
                </a:lnTo>
                <a:lnTo>
                  <a:pt x="583044" y="292544"/>
                </a:lnTo>
                <a:lnTo>
                  <a:pt x="586587" y="278968"/>
                </a:lnTo>
                <a:lnTo>
                  <a:pt x="588746" y="264731"/>
                </a:lnTo>
                <a:lnTo>
                  <a:pt x="589470" y="250063"/>
                </a:lnTo>
                <a:lnTo>
                  <a:pt x="589470" y="207568"/>
                </a:lnTo>
                <a:lnTo>
                  <a:pt x="589470" y="111988"/>
                </a:lnTo>
                <a:lnTo>
                  <a:pt x="589470" y="45631"/>
                </a:lnTo>
                <a:close/>
              </a:path>
            </a:pathLst>
          </a:custGeom>
          <a:solidFill>
            <a:srgbClr val="FFFFFF"/>
          </a:solidFill>
        </p:spPr>
        <p:txBody>
          <a:bodyPr wrap="square" lIns="0" tIns="0" rIns="0" bIns="0" rtlCol="0"/>
          <a:lstStyle/>
          <a:p>
            <a:endParaRPr/>
          </a:p>
        </p:txBody>
      </p:sp>
      <p:sp>
        <p:nvSpPr>
          <p:cNvPr id="3" name="Rectangle 3">
            <a:extLst>
              <a:ext uri="{FF2B5EF4-FFF2-40B4-BE49-F238E27FC236}">
                <a16:creationId xmlns:a16="http://schemas.microsoft.com/office/drawing/2014/main" id="{367F0079-59A6-3081-D629-E36A5C8E142B}"/>
              </a:ext>
            </a:extLst>
          </p:cNvPr>
          <p:cNvSpPr>
            <a:spLocks noChangeArrowheads="1"/>
          </p:cNvSpPr>
          <p:nvPr/>
        </p:nvSpPr>
        <p:spPr bwMode="auto">
          <a:xfrm>
            <a:off x="839789" y="810671"/>
            <a:ext cx="8184460" cy="76020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lang="en-US" altLang="en-US" sz="4200" b="1" dirty="0">
                <a:solidFill>
                  <a:srgbClr val="000000"/>
                </a:solidFill>
                <a:latin typeface="Arial" panose="020B0604020202020204" pitchFamily="34" charset="0"/>
                <a:cs typeface="Arial" panose="020B0604020202020204" pitchFamily="34" charset="0"/>
              </a:rPr>
              <a:t>ADNA resources</a:t>
            </a:r>
          </a:p>
          <a:p>
            <a:pPr marL="0" marR="0" lvl="0" indent="0" algn="l" defTabSz="914400" rtl="0" eaLnBrk="0" fontAlgn="base" latinLnBrk="0" hangingPunct="0">
              <a:lnSpc>
                <a:spcPct val="100000"/>
              </a:lnSpc>
              <a:spcBef>
                <a:spcPct val="0"/>
              </a:spcBef>
              <a:spcAft>
                <a:spcPct val="0"/>
              </a:spcAft>
              <a:buClrTx/>
              <a:buSzTx/>
              <a:buFontTx/>
              <a:buNone/>
              <a:tabLst/>
            </a:pPr>
            <a:endParaRPr lang="en-US" altLang="en-US" sz="2800" b="1" dirty="0">
              <a:solidFill>
                <a:srgbClr val="000000"/>
              </a:solidFill>
              <a:latin typeface="Arial" panose="020B0604020202020204" pitchFamily="34" charset="0"/>
              <a:cs typeface="Arial" panose="020B0604020202020204" pitchFamily="34" charset="0"/>
            </a:endParaRPr>
          </a:p>
          <a:p>
            <a:r>
              <a:rPr lang="en-AU" sz="2400" dirty="0"/>
              <a:t>ADNA’s submission. ADNA have created a 500 word submission that you can cut and paste into the text box if you agree with what we say. </a:t>
            </a:r>
          </a:p>
          <a:p>
            <a:endParaRPr lang="en-AU" sz="2400" dirty="0"/>
          </a:p>
          <a:p>
            <a:r>
              <a:rPr lang="en-AU" sz="2400" b="1" u="sng" dirty="0"/>
              <a:t>ADNA’s submission covers the following points:</a:t>
            </a:r>
            <a:endParaRPr lang="en-AU" sz="2400" dirty="0"/>
          </a:p>
          <a:p>
            <a:r>
              <a:rPr lang="en-AU" sz="2400" dirty="0"/>
              <a:t>·  </a:t>
            </a:r>
            <a:r>
              <a:rPr lang="en-AU" sz="2400" b="1" dirty="0"/>
              <a:t>Arts and disability culture as essential infrastructure</a:t>
            </a:r>
            <a:br>
              <a:rPr lang="en-AU" sz="2400" dirty="0"/>
            </a:br>
            <a:r>
              <a:rPr lang="en-AU" sz="2400" dirty="0"/>
              <a:t>The submission argues that arts and disability culture should be recognised as a core part of Australia’s national cultural infrastructure, vital to community </a:t>
            </a:r>
            <a:r>
              <a:rPr lang="en-AU" sz="2400"/>
              <a:t>life, equity</a:t>
            </a:r>
            <a:r>
              <a:rPr lang="en-AU" sz="2400" dirty="0"/>
              <a:t>, and full cultural participation.</a:t>
            </a:r>
          </a:p>
          <a:p>
            <a:endParaRPr lang="en-AU" sz="2800" dirty="0"/>
          </a:p>
          <a:p>
            <a:pPr marL="457200" indent="-457200">
              <a:buFont typeface="Arial" panose="020B0604020202020204" pitchFamily="34" charset="0"/>
              <a:buChar char="•"/>
            </a:pPr>
            <a:endParaRPr lang="en-AU" sz="2800" dirty="0"/>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4200" b="1" i="0" u="none" strike="noStrike" cap="none" normalizeH="0" baseline="0" dirty="0">
              <a:ln>
                <a:noFill/>
              </a:ln>
              <a:solidFill>
                <a:srgbClr val="000000"/>
              </a:solidFill>
              <a:effectLst/>
              <a:latin typeface="Arial" panose="020B0604020202020204" pitchFamily="34" charset="0"/>
              <a:cs typeface="Arial" panose="020B0604020202020204" pitchFamily="34" charset="0"/>
            </a:endParaRPr>
          </a:p>
          <a:p>
            <a:endParaRPr lang="en-US" sz="3200" b="1" dirty="0">
              <a:solidFill>
                <a:srgbClr val="000000"/>
              </a:solidFill>
              <a:latin typeface="Arial" panose="020B0604020202020204" pitchFamily="34" charset="0"/>
              <a:cs typeface="Arial" panose="020B0604020202020204" pitchFamily="34" charset="0"/>
            </a:endParaRPr>
          </a:p>
          <a:p>
            <a:endParaRPr lang="en-AU" sz="3000" dirty="0"/>
          </a:p>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02916021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2B7CC0"/>
        </a:solidFill>
        <a:effectLst/>
      </p:bgPr>
    </p:bg>
    <p:spTree>
      <p:nvGrpSpPr>
        <p:cNvPr id="1" name="">
          <a:extLst>
            <a:ext uri="{FF2B5EF4-FFF2-40B4-BE49-F238E27FC236}">
              <a16:creationId xmlns:a16="http://schemas.microsoft.com/office/drawing/2014/main" id="{15715434-A24C-BF7B-B517-0AD45757B598}"/>
            </a:ext>
          </a:extLst>
        </p:cNvPr>
        <p:cNvGrpSpPr/>
        <p:nvPr/>
      </p:nvGrpSpPr>
      <p:grpSpPr>
        <a:xfrm>
          <a:off x="0" y="0"/>
          <a:ext cx="0" cy="0"/>
          <a:chOff x="0" y="0"/>
          <a:chExt cx="0" cy="0"/>
        </a:xfrm>
      </p:grpSpPr>
      <p:sp>
        <p:nvSpPr>
          <p:cNvPr id="7" name="Flowchart: Delay 6">
            <a:extLst>
              <a:ext uri="{FF2B5EF4-FFF2-40B4-BE49-F238E27FC236}">
                <a16:creationId xmlns:a16="http://schemas.microsoft.com/office/drawing/2014/main" id="{C25FC873-09FD-10A9-9040-D27F0918627D}"/>
              </a:ext>
            </a:extLst>
          </p:cNvPr>
          <p:cNvSpPr/>
          <p:nvPr/>
        </p:nvSpPr>
        <p:spPr>
          <a:xfrm>
            <a:off x="-228760" y="-1388311"/>
            <a:ext cx="11060906" cy="8965403"/>
          </a:xfrm>
          <a:prstGeom prst="flowChartDelay">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extBox 8">
            <a:extLst>
              <a:ext uri="{FF2B5EF4-FFF2-40B4-BE49-F238E27FC236}">
                <a16:creationId xmlns:a16="http://schemas.microsoft.com/office/drawing/2014/main" id="{E6020B92-CEE7-0C75-6A60-DD80B00FC88B}"/>
              </a:ext>
            </a:extLst>
          </p:cNvPr>
          <p:cNvSpPr txBox="1"/>
          <p:nvPr/>
        </p:nvSpPr>
        <p:spPr>
          <a:xfrm>
            <a:off x="1867989" y="1254034"/>
            <a:ext cx="184731" cy="369332"/>
          </a:xfrm>
          <a:prstGeom prst="rect">
            <a:avLst/>
          </a:prstGeom>
          <a:noFill/>
        </p:spPr>
        <p:txBody>
          <a:bodyPr wrap="none" rtlCol="0">
            <a:spAutoFit/>
          </a:bodyPr>
          <a:lstStyle/>
          <a:p>
            <a:endParaRPr lang="en-US"/>
          </a:p>
        </p:txBody>
      </p:sp>
      <p:sp>
        <p:nvSpPr>
          <p:cNvPr id="2" name="TextBox 1">
            <a:extLst>
              <a:ext uri="{FF2B5EF4-FFF2-40B4-BE49-F238E27FC236}">
                <a16:creationId xmlns:a16="http://schemas.microsoft.com/office/drawing/2014/main" id="{C3B619D7-4354-8751-752B-82BD1119526D}"/>
              </a:ext>
            </a:extLst>
          </p:cNvPr>
          <p:cNvSpPr txBox="1"/>
          <p:nvPr/>
        </p:nvSpPr>
        <p:spPr>
          <a:xfrm>
            <a:off x="1093076" y="1965434"/>
            <a:ext cx="184731" cy="369332"/>
          </a:xfrm>
          <a:prstGeom prst="rect">
            <a:avLst/>
          </a:prstGeom>
          <a:noFill/>
        </p:spPr>
        <p:txBody>
          <a:bodyPr wrap="none" rtlCol="0">
            <a:spAutoFit/>
          </a:bodyPr>
          <a:lstStyle/>
          <a:p>
            <a:endParaRPr lang="en-US"/>
          </a:p>
        </p:txBody>
      </p:sp>
      <p:sp>
        <p:nvSpPr>
          <p:cNvPr id="4" name="TextBox 3">
            <a:extLst>
              <a:ext uri="{FF2B5EF4-FFF2-40B4-BE49-F238E27FC236}">
                <a16:creationId xmlns:a16="http://schemas.microsoft.com/office/drawing/2014/main" id="{AE9D7AD1-51D7-9ED4-04FB-7C9F88E89B6D}"/>
              </a:ext>
            </a:extLst>
          </p:cNvPr>
          <p:cNvSpPr txBox="1"/>
          <p:nvPr/>
        </p:nvSpPr>
        <p:spPr>
          <a:xfrm>
            <a:off x="1867989" y="1254034"/>
            <a:ext cx="184731" cy="369332"/>
          </a:xfrm>
          <a:prstGeom prst="rect">
            <a:avLst/>
          </a:prstGeom>
          <a:noFill/>
        </p:spPr>
        <p:txBody>
          <a:bodyPr wrap="none" rtlCol="0">
            <a:spAutoFit/>
          </a:bodyPr>
          <a:lstStyle/>
          <a:p>
            <a:endParaRPr lang="en-US"/>
          </a:p>
        </p:txBody>
      </p:sp>
      <p:sp>
        <p:nvSpPr>
          <p:cNvPr id="5" name="TextBox 4">
            <a:extLst>
              <a:ext uri="{FF2B5EF4-FFF2-40B4-BE49-F238E27FC236}">
                <a16:creationId xmlns:a16="http://schemas.microsoft.com/office/drawing/2014/main" id="{44B9FD00-DDD0-C5C7-CC19-E8999ACEC0BD}"/>
              </a:ext>
            </a:extLst>
          </p:cNvPr>
          <p:cNvSpPr txBox="1"/>
          <p:nvPr/>
        </p:nvSpPr>
        <p:spPr>
          <a:xfrm>
            <a:off x="1093076" y="1965434"/>
            <a:ext cx="184731" cy="369332"/>
          </a:xfrm>
          <a:prstGeom prst="rect">
            <a:avLst/>
          </a:prstGeom>
          <a:noFill/>
        </p:spPr>
        <p:txBody>
          <a:bodyPr wrap="none" rtlCol="0">
            <a:spAutoFit/>
          </a:bodyPr>
          <a:lstStyle/>
          <a:p>
            <a:endParaRPr lang="en-US"/>
          </a:p>
        </p:txBody>
      </p:sp>
      <p:sp>
        <p:nvSpPr>
          <p:cNvPr id="6" name="object 22">
            <a:extLst>
              <a:ext uri="{FF2B5EF4-FFF2-40B4-BE49-F238E27FC236}">
                <a16:creationId xmlns:a16="http://schemas.microsoft.com/office/drawing/2014/main" id="{64F2AD8D-026B-6A7F-781A-866F82F1C457}"/>
              </a:ext>
            </a:extLst>
          </p:cNvPr>
          <p:cNvSpPr/>
          <p:nvPr/>
        </p:nvSpPr>
        <p:spPr>
          <a:xfrm>
            <a:off x="10143234" y="4733685"/>
            <a:ext cx="1344573" cy="1584830"/>
          </a:xfrm>
          <a:custGeom>
            <a:avLst/>
            <a:gdLst/>
            <a:ahLst/>
            <a:cxnLst/>
            <a:rect l="l" t="t" r="r" b="b"/>
            <a:pathLst>
              <a:path w="589914" h="695325">
                <a:moveTo>
                  <a:pt x="289204" y="250063"/>
                </a:moveTo>
                <a:lnTo>
                  <a:pt x="282867" y="207568"/>
                </a:lnTo>
                <a:lnTo>
                  <a:pt x="264401" y="169189"/>
                </a:lnTo>
                <a:lnTo>
                  <a:pt x="236664" y="138455"/>
                </a:lnTo>
                <a:lnTo>
                  <a:pt x="200888" y="116687"/>
                </a:lnTo>
                <a:lnTo>
                  <a:pt x="187083" y="111607"/>
                </a:lnTo>
                <a:lnTo>
                  <a:pt x="187083" y="250063"/>
                </a:lnTo>
                <a:lnTo>
                  <a:pt x="183743" y="266598"/>
                </a:lnTo>
                <a:lnTo>
                  <a:pt x="174650" y="280111"/>
                </a:lnTo>
                <a:lnTo>
                  <a:pt x="161137" y="289217"/>
                </a:lnTo>
                <a:lnTo>
                  <a:pt x="144602" y="292544"/>
                </a:lnTo>
                <a:lnTo>
                  <a:pt x="128066" y="289217"/>
                </a:lnTo>
                <a:lnTo>
                  <a:pt x="114566" y="280111"/>
                </a:lnTo>
                <a:lnTo>
                  <a:pt x="105460" y="266598"/>
                </a:lnTo>
                <a:lnTo>
                  <a:pt x="102120" y="250063"/>
                </a:lnTo>
                <a:lnTo>
                  <a:pt x="105460" y="233527"/>
                </a:lnTo>
                <a:lnTo>
                  <a:pt x="114566" y="220014"/>
                </a:lnTo>
                <a:lnTo>
                  <a:pt x="128066" y="210908"/>
                </a:lnTo>
                <a:lnTo>
                  <a:pt x="144602" y="207568"/>
                </a:lnTo>
                <a:lnTo>
                  <a:pt x="161137" y="210908"/>
                </a:lnTo>
                <a:lnTo>
                  <a:pt x="174650" y="220014"/>
                </a:lnTo>
                <a:lnTo>
                  <a:pt x="183743" y="233527"/>
                </a:lnTo>
                <a:lnTo>
                  <a:pt x="187083" y="250063"/>
                </a:lnTo>
                <a:lnTo>
                  <a:pt x="187083" y="111607"/>
                </a:lnTo>
                <a:lnTo>
                  <a:pt x="173659" y="108153"/>
                </a:lnTo>
                <a:lnTo>
                  <a:pt x="159423" y="106019"/>
                </a:lnTo>
                <a:lnTo>
                  <a:pt x="144754" y="105308"/>
                </a:lnTo>
                <a:lnTo>
                  <a:pt x="130098" y="106019"/>
                </a:lnTo>
                <a:lnTo>
                  <a:pt x="88773" y="116687"/>
                </a:lnTo>
                <a:lnTo>
                  <a:pt x="53060" y="138455"/>
                </a:lnTo>
                <a:lnTo>
                  <a:pt x="25120" y="169189"/>
                </a:lnTo>
                <a:lnTo>
                  <a:pt x="6489" y="207327"/>
                </a:lnTo>
                <a:lnTo>
                  <a:pt x="0" y="250063"/>
                </a:lnTo>
                <a:lnTo>
                  <a:pt x="723" y="264718"/>
                </a:lnTo>
                <a:lnTo>
                  <a:pt x="2882" y="278930"/>
                </a:lnTo>
                <a:lnTo>
                  <a:pt x="6451" y="292544"/>
                </a:lnTo>
                <a:lnTo>
                  <a:pt x="6489" y="292709"/>
                </a:lnTo>
                <a:lnTo>
                  <a:pt x="25120" y="330669"/>
                </a:lnTo>
                <a:lnTo>
                  <a:pt x="53060" y="361378"/>
                </a:lnTo>
                <a:lnTo>
                  <a:pt x="88773" y="383286"/>
                </a:lnTo>
                <a:lnTo>
                  <a:pt x="130098" y="394106"/>
                </a:lnTo>
                <a:lnTo>
                  <a:pt x="144754" y="394817"/>
                </a:lnTo>
                <a:lnTo>
                  <a:pt x="149021" y="394677"/>
                </a:lnTo>
                <a:lnTo>
                  <a:pt x="151320" y="394677"/>
                </a:lnTo>
                <a:lnTo>
                  <a:pt x="189407" y="385406"/>
                </a:lnTo>
                <a:lnTo>
                  <a:pt x="203098" y="378548"/>
                </a:lnTo>
                <a:lnTo>
                  <a:pt x="203479" y="378548"/>
                </a:lnTo>
                <a:lnTo>
                  <a:pt x="204330" y="379768"/>
                </a:lnTo>
                <a:lnTo>
                  <a:pt x="205143" y="381000"/>
                </a:lnTo>
                <a:lnTo>
                  <a:pt x="206108" y="382155"/>
                </a:lnTo>
                <a:lnTo>
                  <a:pt x="216954" y="390664"/>
                </a:lnTo>
                <a:lnTo>
                  <a:pt x="230035" y="394677"/>
                </a:lnTo>
                <a:lnTo>
                  <a:pt x="243687" y="394677"/>
                </a:lnTo>
                <a:lnTo>
                  <a:pt x="275018" y="378548"/>
                </a:lnTo>
                <a:lnTo>
                  <a:pt x="278638" y="374929"/>
                </a:lnTo>
                <a:lnTo>
                  <a:pt x="282384" y="369366"/>
                </a:lnTo>
                <a:lnTo>
                  <a:pt x="287832" y="356628"/>
                </a:lnTo>
                <a:lnTo>
                  <a:pt x="289204" y="349897"/>
                </a:lnTo>
                <a:lnTo>
                  <a:pt x="289204" y="292544"/>
                </a:lnTo>
                <a:lnTo>
                  <a:pt x="289204" y="250063"/>
                </a:lnTo>
                <a:close/>
              </a:path>
              <a:path w="589914" h="695325">
                <a:moveTo>
                  <a:pt x="289293" y="550113"/>
                </a:moveTo>
                <a:lnTo>
                  <a:pt x="281940" y="504431"/>
                </a:lnTo>
                <a:lnTo>
                  <a:pt x="261467" y="464718"/>
                </a:lnTo>
                <a:lnTo>
                  <a:pt x="230276" y="433374"/>
                </a:lnTo>
                <a:lnTo>
                  <a:pt x="190741" y="412813"/>
                </a:lnTo>
                <a:lnTo>
                  <a:pt x="145262" y="405422"/>
                </a:lnTo>
                <a:lnTo>
                  <a:pt x="116979" y="408203"/>
                </a:lnTo>
                <a:lnTo>
                  <a:pt x="65366" y="429628"/>
                </a:lnTo>
                <a:lnTo>
                  <a:pt x="25285" y="469557"/>
                </a:lnTo>
                <a:lnTo>
                  <a:pt x="3390" y="520738"/>
                </a:lnTo>
                <a:lnTo>
                  <a:pt x="25" y="642226"/>
                </a:lnTo>
                <a:lnTo>
                  <a:pt x="4165" y="662711"/>
                </a:lnTo>
                <a:lnTo>
                  <a:pt x="15443" y="679437"/>
                </a:lnTo>
                <a:lnTo>
                  <a:pt x="32169" y="690714"/>
                </a:lnTo>
                <a:lnTo>
                  <a:pt x="52641" y="694842"/>
                </a:lnTo>
                <a:lnTo>
                  <a:pt x="73126" y="690714"/>
                </a:lnTo>
                <a:lnTo>
                  <a:pt x="89852" y="679437"/>
                </a:lnTo>
                <a:lnTo>
                  <a:pt x="101130" y="662711"/>
                </a:lnTo>
                <a:lnTo>
                  <a:pt x="105257" y="642226"/>
                </a:lnTo>
                <a:lnTo>
                  <a:pt x="105257" y="550862"/>
                </a:lnTo>
                <a:lnTo>
                  <a:pt x="108839" y="535216"/>
                </a:lnTo>
                <a:lnTo>
                  <a:pt x="117538" y="522427"/>
                </a:lnTo>
                <a:lnTo>
                  <a:pt x="130111" y="513816"/>
                </a:lnTo>
                <a:lnTo>
                  <a:pt x="145262" y="510654"/>
                </a:lnTo>
                <a:lnTo>
                  <a:pt x="160350" y="513765"/>
                </a:lnTo>
                <a:lnTo>
                  <a:pt x="172681" y="522224"/>
                </a:lnTo>
                <a:lnTo>
                  <a:pt x="181013" y="534771"/>
                </a:lnTo>
                <a:lnTo>
                  <a:pt x="184061" y="550113"/>
                </a:lnTo>
                <a:lnTo>
                  <a:pt x="184061" y="642226"/>
                </a:lnTo>
                <a:lnTo>
                  <a:pt x="188201" y="662711"/>
                </a:lnTo>
                <a:lnTo>
                  <a:pt x="199478" y="679437"/>
                </a:lnTo>
                <a:lnTo>
                  <a:pt x="216204" y="690714"/>
                </a:lnTo>
                <a:lnTo>
                  <a:pt x="236677" y="694842"/>
                </a:lnTo>
                <a:lnTo>
                  <a:pt x="257162" y="690714"/>
                </a:lnTo>
                <a:lnTo>
                  <a:pt x="273888" y="679437"/>
                </a:lnTo>
                <a:lnTo>
                  <a:pt x="285165" y="662711"/>
                </a:lnTo>
                <a:lnTo>
                  <a:pt x="289293" y="642226"/>
                </a:lnTo>
                <a:lnTo>
                  <a:pt x="289293" y="550113"/>
                </a:lnTo>
                <a:close/>
              </a:path>
              <a:path w="589914" h="695325">
                <a:moveTo>
                  <a:pt x="589470" y="550037"/>
                </a:moveTo>
                <a:lnTo>
                  <a:pt x="588759" y="535381"/>
                </a:lnTo>
                <a:lnTo>
                  <a:pt x="586625" y="521131"/>
                </a:lnTo>
                <a:lnTo>
                  <a:pt x="583120" y="507542"/>
                </a:lnTo>
                <a:lnTo>
                  <a:pt x="583069" y="507301"/>
                </a:lnTo>
                <a:lnTo>
                  <a:pt x="564654" y="469163"/>
                </a:lnTo>
                <a:lnTo>
                  <a:pt x="536917" y="438429"/>
                </a:lnTo>
                <a:lnTo>
                  <a:pt x="501154" y="416661"/>
                </a:lnTo>
                <a:lnTo>
                  <a:pt x="487349" y="411594"/>
                </a:lnTo>
                <a:lnTo>
                  <a:pt x="487349" y="550037"/>
                </a:lnTo>
                <a:lnTo>
                  <a:pt x="484009" y="566572"/>
                </a:lnTo>
                <a:lnTo>
                  <a:pt x="474903" y="580085"/>
                </a:lnTo>
                <a:lnTo>
                  <a:pt x="461403" y="589178"/>
                </a:lnTo>
                <a:lnTo>
                  <a:pt x="444868" y="592518"/>
                </a:lnTo>
                <a:lnTo>
                  <a:pt x="428332" y="589178"/>
                </a:lnTo>
                <a:lnTo>
                  <a:pt x="414832" y="580085"/>
                </a:lnTo>
                <a:lnTo>
                  <a:pt x="405726" y="566572"/>
                </a:lnTo>
                <a:lnTo>
                  <a:pt x="402386" y="550037"/>
                </a:lnTo>
                <a:lnTo>
                  <a:pt x="405726" y="533501"/>
                </a:lnTo>
                <a:lnTo>
                  <a:pt x="414832" y="519988"/>
                </a:lnTo>
                <a:lnTo>
                  <a:pt x="428332" y="510882"/>
                </a:lnTo>
                <a:lnTo>
                  <a:pt x="444868" y="507542"/>
                </a:lnTo>
                <a:lnTo>
                  <a:pt x="461403" y="510882"/>
                </a:lnTo>
                <a:lnTo>
                  <a:pt x="474903" y="519988"/>
                </a:lnTo>
                <a:lnTo>
                  <a:pt x="484009" y="533501"/>
                </a:lnTo>
                <a:lnTo>
                  <a:pt x="487349" y="550037"/>
                </a:lnTo>
                <a:lnTo>
                  <a:pt x="487349" y="411594"/>
                </a:lnTo>
                <a:lnTo>
                  <a:pt x="473925" y="408127"/>
                </a:lnTo>
                <a:lnTo>
                  <a:pt x="459676" y="405993"/>
                </a:lnTo>
                <a:lnTo>
                  <a:pt x="445020" y="405282"/>
                </a:lnTo>
                <a:lnTo>
                  <a:pt x="430364" y="405993"/>
                </a:lnTo>
                <a:lnTo>
                  <a:pt x="389039" y="416661"/>
                </a:lnTo>
                <a:lnTo>
                  <a:pt x="353326" y="438429"/>
                </a:lnTo>
                <a:lnTo>
                  <a:pt x="325374" y="469163"/>
                </a:lnTo>
                <a:lnTo>
                  <a:pt x="306755" y="507301"/>
                </a:lnTo>
                <a:lnTo>
                  <a:pt x="300266" y="550037"/>
                </a:lnTo>
                <a:lnTo>
                  <a:pt x="300977" y="564692"/>
                </a:lnTo>
                <a:lnTo>
                  <a:pt x="311797" y="606018"/>
                </a:lnTo>
                <a:lnTo>
                  <a:pt x="333705" y="641731"/>
                </a:lnTo>
                <a:lnTo>
                  <a:pt x="364413" y="669683"/>
                </a:lnTo>
                <a:lnTo>
                  <a:pt x="402374" y="688314"/>
                </a:lnTo>
                <a:lnTo>
                  <a:pt x="445020" y="694791"/>
                </a:lnTo>
                <a:lnTo>
                  <a:pt x="449275" y="694651"/>
                </a:lnTo>
                <a:lnTo>
                  <a:pt x="451573" y="694651"/>
                </a:lnTo>
                <a:lnTo>
                  <a:pt x="489661" y="685380"/>
                </a:lnTo>
                <a:lnTo>
                  <a:pt x="503351" y="678522"/>
                </a:lnTo>
                <a:lnTo>
                  <a:pt x="503745" y="678522"/>
                </a:lnTo>
                <a:lnTo>
                  <a:pt x="504596" y="679742"/>
                </a:lnTo>
                <a:lnTo>
                  <a:pt x="505409" y="680974"/>
                </a:lnTo>
                <a:lnTo>
                  <a:pt x="506374" y="682117"/>
                </a:lnTo>
                <a:lnTo>
                  <a:pt x="517220" y="690638"/>
                </a:lnTo>
                <a:lnTo>
                  <a:pt x="530288" y="694651"/>
                </a:lnTo>
                <a:lnTo>
                  <a:pt x="543953" y="694651"/>
                </a:lnTo>
                <a:lnTo>
                  <a:pt x="575284" y="678522"/>
                </a:lnTo>
                <a:lnTo>
                  <a:pt x="578904" y="674903"/>
                </a:lnTo>
                <a:lnTo>
                  <a:pt x="582650" y="669340"/>
                </a:lnTo>
                <a:lnTo>
                  <a:pt x="588098" y="656602"/>
                </a:lnTo>
                <a:lnTo>
                  <a:pt x="589470" y="649871"/>
                </a:lnTo>
                <a:lnTo>
                  <a:pt x="589470" y="592518"/>
                </a:lnTo>
                <a:lnTo>
                  <a:pt x="589470" y="550037"/>
                </a:lnTo>
                <a:close/>
              </a:path>
              <a:path w="589914" h="695325">
                <a:moveTo>
                  <a:pt x="589470" y="45631"/>
                </a:moveTo>
                <a:lnTo>
                  <a:pt x="569950" y="10579"/>
                </a:lnTo>
                <a:lnTo>
                  <a:pt x="545160" y="0"/>
                </a:lnTo>
                <a:lnTo>
                  <a:pt x="530593" y="0"/>
                </a:lnTo>
                <a:lnTo>
                  <a:pt x="497014" y="20078"/>
                </a:lnTo>
                <a:lnTo>
                  <a:pt x="487197" y="45631"/>
                </a:lnTo>
                <a:lnTo>
                  <a:pt x="487197" y="111988"/>
                </a:lnTo>
                <a:lnTo>
                  <a:pt x="487197" y="250063"/>
                </a:lnTo>
                <a:lnTo>
                  <a:pt x="483857" y="266598"/>
                </a:lnTo>
                <a:lnTo>
                  <a:pt x="474764" y="280111"/>
                </a:lnTo>
                <a:lnTo>
                  <a:pt x="461251" y="289217"/>
                </a:lnTo>
                <a:lnTo>
                  <a:pt x="444715" y="292544"/>
                </a:lnTo>
                <a:lnTo>
                  <a:pt x="428180" y="289217"/>
                </a:lnTo>
                <a:lnTo>
                  <a:pt x="414680" y="280111"/>
                </a:lnTo>
                <a:lnTo>
                  <a:pt x="405574" y="266598"/>
                </a:lnTo>
                <a:lnTo>
                  <a:pt x="402234" y="250063"/>
                </a:lnTo>
                <a:lnTo>
                  <a:pt x="405574" y="233527"/>
                </a:lnTo>
                <a:lnTo>
                  <a:pt x="414680" y="220014"/>
                </a:lnTo>
                <a:lnTo>
                  <a:pt x="428180" y="210908"/>
                </a:lnTo>
                <a:lnTo>
                  <a:pt x="444715" y="207568"/>
                </a:lnTo>
                <a:lnTo>
                  <a:pt x="461251" y="210908"/>
                </a:lnTo>
                <a:lnTo>
                  <a:pt x="474764" y="220014"/>
                </a:lnTo>
                <a:lnTo>
                  <a:pt x="483857" y="233527"/>
                </a:lnTo>
                <a:lnTo>
                  <a:pt x="487197" y="250063"/>
                </a:lnTo>
                <a:lnTo>
                  <a:pt x="487197" y="111988"/>
                </a:lnTo>
                <a:lnTo>
                  <a:pt x="480314" y="109753"/>
                </a:lnTo>
                <a:lnTo>
                  <a:pt x="473595" y="108153"/>
                </a:lnTo>
                <a:lnTo>
                  <a:pt x="473722" y="108153"/>
                </a:lnTo>
                <a:lnTo>
                  <a:pt x="459181" y="105867"/>
                </a:lnTo>
                <a:lnTo>
                  <a:pt x="452005" y="105308"/>
                </a:lnTo>
                <a:lnTo>
                  <a:pt x="444715" y="105308"/>
                </a:lnTo>
                <a:lnTo>
                  <a:pt x="401777" y="111709"/>
                </a:lnTo>
                <a:lnTo>
                  <a:pt x="363842" y="130162"/>
                </a:lnTo>
                <a:lnTo>
                  <a:pt x="333324" y="158076"/>
                </a:lnTo>
                <a:lnTo>
                  <a:pt x="311645" y="193916"/>
                </a:lnTo>
                <a:lnTo>
                  <a:pt x="300977" y="235407"/>
                </a:lnTo>
                <a:lnTo>
                  <a:pt x="300266" y="250063"/>
                </a:lnTo>
                <a:lnTo>
                  <a:pt x="300977" y="264731"/>
                </a:lnTo>
                <a:lnTo>
                  <a:pt x="303110" y="278968"/>
                </a:lnTo>
                <a:lnTo>
                  <a:pt x="306603" y="292544"/>
                </a:lnTo>
                <a:lnTo>
                  <a:pt x="306666" y="292798"/>
                </a:lnTo>
                <a:lnTo>
                  <a:pt x="325069" y="330936"/>
                </a:lnTo>
                <a:lnTo>
                  <a:pt x="352806" y="361670"/>
                </a:lnTo>
                <a:lnTo>
                  <a:pt x="388416" y="383438"/>
                </a:lnTo>
                <a:lnTo>
                  <a:pt x="429933" y="394106"/>
                </a:lnTo>
                <a:lnTo>
                  <a:pt x="444715" y="394817"/>
                </a:lnTo>
                <a:lnTo>
                  <a:pt x="459244" y="394106"/>
                </a:lnTo>
                <a:lnTo>
                  <a:pt x="500545" y="383438"/>
                </a:lnTo>
                <a:lnTo>
                  <a:pt x="536397" y="361670"/>
                </a:lnTo>
                <a:lnTo>
                  <a:pt x="564362" y="330936"/>
                </a:lnTo>
                <a:lnTo>
                  <a:pt x="582980" y="292798"/>
                </a:lnTo>
                <a:lnTo>
                  <a:pt x="583044" y="292544"/>
                </a:lnTo>
                <a:lnTo>
                  <a:pt x="586587" y="278968"/>
                </a:lnTo>
                <a:lnTo>
                  <a:pt x="588746" y="264731"/>
                </a:lnTo>
                <a:lnTo>
                  <a:pt x="589470" y="250063"/>
                </a:lnTo>
                <a:lnTo>
                  <a:pt x="589470" y="207568"/>
                </a:lnTo>
                <a:lnTo>
                  <a:pt x="589470" y="111988"/>
                </a:lnTo>
                <a:lnTo>
                  <a:pt x="589470" y="45631"/>
                </a:lnTo>
                <a:close/>
              </a:path>
            </a:pathLst>
          </a:custGeom>
          <a:solidFill>
            <a:schemeClr val="tx1"/>
          </a:solidFill>
        </p:spPr>
        <p:txBody>
          <a:bodyPr wrap="square" lIns="0" tIns="0" rIns="0" bIns="0" rtlCol="0"/>
          <a:lstStyle/>
          <a:p>
            <a:endParaRPr/>
          </a:p>
        </p:txBody>
      </p:sp>
      <p:pic>
        <p:nvPicPr>
          <p:cNvPr id="11" name="Picture 10">
            <a:extLst>
              <a:ext uri="{FF2B5EF4-FFF2-40B4-BE49-F238E27FC236}">
                <a16:creationId xmlns:a16="http://schemas.microsoft.com/office/drawing/2014/main" id="{059C1DC0-DD4F-9892-9B04-B24DEBC1451F}"/>
              </a:ext>
            </a:extLst>
          </p:cNvPr>
          <p:cNvPicPr>
            <a:picLocks noChangeAspect="1"/>
          </p:cNvPicPr>
          <p:nvPr/>
        </p:nvPicPr>
        <p:blipFill>
          <a:blip r:embed="rId2"/>
          <a:stretch>
            <a:fillRect/>
          </a:stretch>
        </p:blipFill>
        <p:spPr>
          <a:xfrm flipH="1">
            <a:off x="8876405" y="3355075"/>
            <a:ext cx="3496101" cy="4355910"/>
          </a:xfrm>
          <a:prstGeom prst="rect">
            <a:avLst/>
          </a:prstGeom>
        </p:spPr>
      </p:pic>
      <p:sp>
        <p:nvSpPr>
          <p:cNvPr id="15" name="object 22">
            <a:extLst>
              <a:ext uri="{FF2B5EF4-FFF2-40B4-BE49-F238E27FC236}">
                <a16:creationId xmlns:a16="http://schemas.microsoft.com/office/drawing/2014/main" id="{26FB9289-6F25-8F5D-68E0-D0F413FC6D74}"/>
              </a:ext>
            </a:extLst>
          </p:cNvPr>
          <p:cNvSpPr/>
          <p:nvPr/>
        </p:nvSpPr>
        <p:spPr>
          <a:xfrm>
            <a:off x="9908947" y="4738234"/>
            <a:ext cx="1344573" cy="1584830"/>
          </a:xfrm>
          <a:custGeom>
            <a:avLst/>
            <a:gdLst/>
            <a:ahLst/>
            <a:cxnLst/>
            <a:rect l="l" t="t" r="r" b="b"/>
            <a:pathLst>
              <a:path w="589914" h="695325">
                <a:moveTo>
                  <a:pt x="289204" y="250063"/>
                </a:moveTo>
                <a:lnTo>
                  <a:pt x="282867" y="207568"/>
                </a:lnTo>
                <a:lnTo>
                  <a:pt x="264401" y="169189"/>
                </a:lnTo>
                <a:lnTo>
                  <a:pt x="236664" y="138455"/>
                </a:lnTo>
                <a:lnTo>
                  <a:pt x="200888" y="116687"/>
                </a:lnTo>
                <a:lnTo>
                  <a:pt x="187083" y="111607"/>
                </a:lnTo>
                <a:lnTo>
                  <a:pt x="187083" y="250063"/>
                </a:lnTo>
                <a:lnTo>
                  <a:pt x="183743" y="266598"/>
                </a:lnTo>
                <a:lnTo>
                  <a:pt x="174650" y="280111"/>
                </a:lnTo>
                <a:lnTo>
                  <a:pt x="161137" y="289217"/>
                </a:lnTo>
                <a:lnTo>
                  <a:pt x="144602" y="292544"/>
                </a:lnTo>
                <a:lnTo>
                  <a:pt x="128066" y="289217"/>
                </a:lnTo>
                <a:lnTo>
                  <a:pt x="114566" y="280111"/>
                </a:lnTo>
                <a:lnTo>
                  <a:pt x="105460" y="266598"/>
                </a:lnTo>
                <a:lnTo>
                  <a:pt x="102120" y="250063"/>
                </a:lnTo>
                <a:lnTo>
                  <a:pt x="105460" y="233527"/>
                </a:lnTo>
                <a:lnTo>
                  <a:pt x="114566" y="220014"/>
                </a:lnTo>
                <a:lnTo>
                  <a:pt x="128066" y="210908"/>
                </a:lnTo>
                <a:lnTo>
                  <a:pt x="144602" y="207568"/>
                </a:lnTo>
                <a:lnTo>
                  <a:pt x="161137" y="210908"/>
                </a:lnTo>
                <a:lnTo>
                  <a:pt x="174650" y="220014"/>
                </a:lnTo>
                <a:lnTo>
                  <a:pt x="183743" y="233527"/>
                </a:lnTo>
                <a:lnTo>
                  <a:pt x="187083" y="250063"/>
                </a:lnTo>
                <a:lnTo>
                  <a:pt x="187083" y="111607"/>
                </a:lnTo>
                <a:lnTo>
                  <a:pt x="173659" y="108153"/>
                </a:lnTo>
                <a:lnTo>
                  <a:pt x="159423" y="106019"/>
                </a:lnTo>
                <a:lnTo>
                  <a:pt x="144754" y="105308"/>
                </a:lnTo>
                <a:lnTo>
                  <a:pt x="130098" y="106019"/>
                </a:lnTo>
                <a:lnTo>
                  <a:pt x="88773" y="116687"/>
                </a:lnTo>
                <a:lnTo>
                  <a:pt x="53060" y="138455"/>
                </a:lnTo>
                <a:lnTo>
                  <a:pt x="25120" y="169189"/>
                </a:lnTo>
                <a:lnTo>
                  <a:pt x="6489" y="207327"/>
                </a:lnTo>
                <a:lnTo>
                  <a:pt x="0" y="250063"/>
                </a:lnTo>
                <a:lnTo>
                  <a:pt x="723" y="264718"/>
                </a:lnTo>
                <a:lnTo>
                  <a:pt x="2882" y="278930"/>
                </a:lnTo>
                <a:lnTo>
                  <a:pt x="6451" y="292544"/>
                </a:lnTo>
                <a:lnTo>
                  <a:pt x="6489" y="292709"/>
                </a:lnTo>
                <a:lnTo>
                  <a:pt x="25120" y="330669"/>
                </a:lnTo>
                <a:lnTo>
                  <a:pt x="53060" y="361378"/>
                </a:lnTo>
                <a:lnTo>
                  <a:pt x="88773" y="383286"/>
                </a:lnTo>
                <a:lnTo>
                  <a:pt x="130098" y="394106"/>
                </a:lnTo>
                <a:lnTo>
                  <a:pt x="144754" y="394817"/>
                </a:lnTo>
                <a:lnTo>
                  <a:pt x="149021" y="394677"/>
                </a:lnTo>
                <a:lnTo>
                  <a:pt x="151320" y="394677"/>
                </a:lnTo>
                <a:lnTo>
                  <a:pt x="189407" y="385406"/>
                </a:lnTo>
                <a:lnTo>
                  <a:pt x="203098" y="378548"/>
                </a:lnTo>
                <a:lnTo>
                  <a:pt x="203479" y="378548"/>
                </a:lnTo>
                <a:lnTo>
                  <a:pt x="204330" y="379768"/>
                </a:lnTo>
                <a:lnTo>
                  <a:pt x="205143" y="381000"/>
                </a:lnTo>
                <a:lnTo>
                  <a:pt x="206108" y="382155"/>
                </a:lnTo>
                <a:lnTo>
                  <a:pt x="216954" y="390664"/>
                </a:lnTo>
                <a:lnTo>
                  <a:pt x="230035" y="394677"/>
                </a:lnTo>
                <a:lnTo>
                  <a:pt x="243687" y="394677"/>
                </a:lnTo>
                <a:lnTo>
                  <a:pt x="275018" y="378548"/>
                </a:lnTo>
                <a:lnTo>
                  <a:pt x="278638" y="374929"/>
                </a:lnTo>
                <a:lnTo>
                  <a:pt x="282384" y="369366"/>
                </a:lnTo>
                <a:lnTo>
                  <a:pt x="287832" y="356628"/>
                </a:lnTo>
                <a:lnTo>
                  <a:pt x="289204" y="349897"/>
                </a:lnTo>
                <a:lnTo>
                  <a:pt x="289204" y="292544"/>
                </a:lnTo>
                <a:lnTo>
                  <a:pt x="289204" y="250063"/>
                </a:lnTo>
                <a:close/>
              </a:path>
              <a:path w="589914" h="695325">
                <a:moveTo>
                  <a:pt x="289293" y="550113"/>
                </a:moveTo>
                <a:lnTo>
                  <a:pt x="281940" y="504431"/>
                </a:lnTo>
                <a:lnTo>
                  <a:pt x="261467" y="464718"/>
                </a:lnTo>
                <a:lnTo>
                  <a:pt x="230276" y="433374"/>
                </a:lnTo>
                <a:lnTo>
                  <a:pt x="190741" y="412813"/>
                </a:lnTo>
                <a:lnTo>
                  <a:pt x="145262" y="405422"/>
                </a:lnTo>
                <a:lnTo>
                  <a:pt x="116979" y="408203"/>
                </a:lnTo>
                <a:lnTo>
                  <a:pt x="65366" y="429628"/>
                </a:lnTo>
                <a:lnTo>
                  <a:pt x="25285" y="469557"/>
                </a:lnTo>
                <a:lnTo>
                  <a:pt x="3390" y="520738"/>
                </a:lnTo>
                <a:lnTo>
                  <a:pt x="25" y="642226"/>
                </a:lnTo>
                <a:lnTo>
                  <a:pt x="4165" y="662711"/>
                </a:lnTo>
                <a:lnTo>
                  <a:pt x="15443" y="679437"/>
                </a:lnTo>
                <a:lnTo>
                  <a:pt x="32169" y="690714"/>
                </a:lnTo>
                <a:lnTo>
                  <a:pt x="52641" y="694842"/>
                </a:lnTo>
                <a:lnTo>
                  <a:pt x="73126" y="690714"/>
                </a:lnTo>
                <a:lnTo>
                  <a:pt x="89852" y="679437"/>
                </a:lnTo>
                <a:lnTo>
                  <a:pt x="101130" y="662711"/>
                </a:lnTo>
                <a:lnTo>
                  <a:pt x="105257" y="642226"/>
                </a:lnTo>
                <a:lnTo>
                  <a:pt x="105257" y="550862"/>
                </a:lnTo>
                <a:lnTo>
                  <a:pt x="108839" y="535216"/>
                </a:lnTo>
                <a:lnTo>
                  <a:pt x="117538" y="522427"/>
                </a:lnTo>
                <a:lnTo>
                  <a:pt x="130111" y="513816"/>
                </a:lnTo>
                <a:lnTo>
                  <a:pt x="145262" y="510654"/>
                </a:lnTo>
                <a:lnTo>
                  <a:pt x="160350" y="513765"/>
                </a:lnTo>
                <a:lnTo>
                  <a:pt x="172681" y="522224"/>
                </a:lnTo>
                <a:lnTo>
                  <a:pt x="181013" y="534771"/>
                </a:lnTo>
                <a:lnTo>
                  <a:pt x="184061" y="550113"/>
                </a:lnTo>
                <a:lnTo>
                  <a:pt x="184061" y="642226"/>
                </a:lnTo>
                <a:lnTo>
                  <a:pt x="188201" y="662711"/>
                </a:lnTo>
                <a:lnTo>
                  <a:pt x="199478" y="679437"/>
                </a:lnTo>
                <a:lnTo>
                  <a:pt x="216204" y="690714"/>
                </a:lnTo>
                <a:lnTo>
                  <a:pt x="236677" y="694842"/>
                </a:lnTo>
                <a:lnTo>
                  <a:pt x="257162" y="690714"/>
                </a:lnTo>
                <a:lnTo>
                  <a:pt x="273888" y="679437"/>
                </a:lnTo>
                <a:lnTo>
                  <a:pt x="285165" y="662711"/>
                </a:lnTo>
                <a:lnTo>
                  <a:pt x="289293" y="642226"/>
                </a:lnTo>
                <a:lnTo>
                  <a:pt x="289293" y="550113"/>
                </a:lnTo>
                <a:close/>
              </a:path>
              <a:path w="589914" h="695325">
                <a:moveTo>
                  <a:pt x="589470" y="550037"/>
                </a:moveTo>
                <a:lnTo>
                  <a:pt x="588759" y="535381"/>
                </a:lnTo>
                <a:lnTo>
                  <a:pt x="586625" y="521131"/>
                </a:lnTo>
                <a:lnTo>
                  <a:pt x="583120" y="507542"/>
                </a:lnTo>
                <a:lnTo>
                  <a:pt x="583069" y="507301"/>
                </a:lnTo>
                <a:lnTo>
                  <a:pt x="564654" y="469163"/>
                </a:lnTo>
                <a:lnTo>
                  <a:pt x="536917" y="438429"/>
                </a:lnTo>
                <a:lnTo>
                  <a:pt x="501154" y="416661"/>
                </a:lnTo>
                <a:lnTo>
                  <a:pt x="487349" y="411594"/>
                </a:lnTo>
                <a:lnTo>
                  <a:pt x="487349" y="550037"/>
                </a:lnTo>
                <a:lnTo>
                  <a:pt x="484009" y="566572"/>
                </a:lnTo>
                <a:lnTo>
                  <a:pt x="474903" y="580085"/>
                </a:lnTo>
                <a:lnTo>
                  <a:pt x="461403" y="589178"/>
                </a:lnTo>
                <a:lnTo>
                  <a:pt x="444868" y="592518"/>
                </a:lnTo>
                <a:lnTo>
                  <a:pt x="428332" y="589178"/>
                </a:lnTo>
                <a:lnTo>
                  <a:pt x="414832" y="580085"/>
                </a:lnTo>
                <a:lnTo>
                  <a:pt x="405726" y="566572"/>
                </a:lnTo>
                <a:lnTo>
                  <a:pt x="402386" y="550037"/>
                </a:lnTo>
                <a:lnTo>
                  <a:pt x="405726" y="533501"/>
                </a:lnTo>
                <a:lnTo>
                  <a:pt x="414832" y="519988"/>
                </a:lnTo>
                <a:lnTo>
                  <a:pt x="428332" y="510882"/>
                </a:lnTo>
                <a:lnTo>
                  <a:pt x="444868" y="507542"/>
                </a:lnTo>
                <a:lnTo>
                  <a:pt x="461403" y="510882"/>
                </a:lnTo>
                <a:lnTo>
                  <a:pt x="474903" y="519988"/>
                </a:lnTo>
                <a:lnTo>
                  <a:pt x="484009" y="533501"/>
                </a:lnTo>
                <a:lnTo>
                  <a:pt x="487349" y="550037"/>
                </a:lnTo>
                <a:lnTo>
                  <a:pt x="487349" y="411594"/>
                </a:lnTo>
                <a:lnTo>
                  <a:pt x="473925" y="408127"/>
                </a:lnTo>
                <a:lnTo>
                  <a:pt x="459676" y="405993"/>
                </a:lnTo>
                <a:lnTo>
                  <a:pt x="445020" y="405282"/>
                </a:lnTo>
                <a:lnTo>
                  <a:pt x="430364" y="405993"/>
                </a:lnTo>
                <a:lnTo>
                  <a:pt x="389039" y="416661"/>
                </a:lnTo>
                <a:lnTo>
                  <a:pt x="353326" y="438429"/>
                </a:lnTo>
                <a:lnTo>
                  <a:pt x="325374" y="469163"/>
                </a:lnTo>
                <a:lnTo>
                  <a:pt x="306755" y="507301"/>
                </a:lnTo>
                <a:lnTo>
                  <a:pt x="300266" y="550037"/>
                </a:lnTo>
                <a:lnTo>
                  <a:pt x="300977" y="564692"/>
                </a:lnTo>
                <a:lnTo>
                  <a:pt x="311797" y="606018"/>
                </a:lnTo>
                <a:lnTo>
                  <a:pt x="333705" y="641731"/>
                </a:lnTo>
                <a:lnTo>
                  <a:pt x="364413" y="669683"/>
                </a:lnTo>
                <a:lnTo>
                  <a:pt x="402374" y="688314"/>
                </a:lnTo>
                <a:lnTo>
                  <a:pt x="445020" y="694791"/>
                </a:lnTo>
                <a:lnTo>
                  <a:pt x="449275" y="694651"/>
                </a:lnTo>
                <a:lnTo>
                  <a:pt x="451573" y="694651"/>
                </a:lnTo>
                <a:lnTo>
                  <a:pt x="489661" y="685380"/>
                </a:lnTo>
                <a:lnTo>
                  <a:pt x="503351" y="678522"/>
                </a:lnTo>
                <a:lnTo>
                  <a:pt x="503745" y="678522"/>
                </a:lnTo>
                <a:lnTo>
                  <a:pt x="504596" y="679742"/>
                </a:lnTo>
                <a:lnTo>
                  <a:pt x="505409" y="680974"/>
                </a:lnTo>
                <a:lnTo>
                  <a:pt x="506374" y="682117"/>
                </a:lnTo>
                <a:lnTo>
                  <a:pt x="517220" y="690638"/>
                </a:lnTo>
                <a:lnTo>
                  <a:pt x="530288" y="694651"/>
                </a:lnTo>
                <a:lnTo>
                  <a:pt x="543953" y="694651"/>
                </a:lnTo>
                <a:lnTo>
                  <a:pt x="575284" y="678522"/>
                </a:lnTo>
                <a:lnTo>
                  <a:pt x="578904" y="674903"/>
                </a:lnTo>
                <a:lnTo>
                  <a:pt x="582650" y="669340"/>
                </a:lnTo>
                <a:lnTo>
                  <a:pt x="588098" y="656602"/>
                </a:lnTo>
                <a:lnTo>
                  <a:pt x="589470" y="649871"/>
                </a:lnTo>
                <a:lnTo>
                  <a:pt x="589470" y="592518"/>
                </a:lnTo>
                <a:lnTo>
                  <a:pt x="589470" y="550037"/>
                </a:lnTo>
                <a:close/>
              </a:path>
              <a:path w="589914" h="695325">
                <a:moveTo>
                  <a:pt x="589470" y="45631"/>
                </a:moveTo>
                <a:lnTo>
                  <a:pt x="569950" y="10579"/>
                </a:lnTo>
                <a:lnTo>
                  <a:pt x="545160" y="0"/>
                </a:lnTo>
                <a:lnTo>
                  <a:pt x="530593" y="0"/>
                </a:lnTo>
                <a:lnTo>
                  <a:pt x="497014" y="20078"/>
                </a:lnTo>
                <a:lnTo>
                  <a:pt x="487197" y="45631"/>
                </a:lnTo>
                <a:lnTo>
                  <a:pt x="487197" y="111988"/>
                </a:lnTo>
                <a:lnTo>
                  <a:pt x="487197" y="250063"/>
                </a:lnTo>
                <a:lnTo>
                  <a:pt x="483857" y="266598"/>
                </a:lnTo>
                <a:lnTo>
                  <a:pt x="474764" y="280111"/>
                </a:lnTo>
                <a:lnTo>
                  <a:pt x="461251" y="289217"/>
                </a:lnTo>
                <a:lnTo>
                  <a:pt x="444715" y="292544"/>
                </a:lnTo>
                <a:lnTo>
                  <a:pt x="428180" y="289217"/>
                </a:lnTo>
                <a:lnTo>
                  <a:pt x="414680" y="280111"/>
                </a:lnTo>
                <a:lnTo>
                  <a:pt x="405574" y="266598"/>
                </a:lnTo>
                <a:lnTo>
                  <a:pt x="402234" y="250063"/>
                </a:lnTo>
                <a:lnTo>
                  <a:pt x="405574" y="233527"/>
                </a:lnTo>
                <a:lnTo>
                  <a:pt x="414680" y="220014"/>
                </a:lnTo>
                <a:lnTo>
                  <a:pt x="428180" y="210908"/>
                </a:lnTo>
                <a:lnTo>
                  <a:pt x="444715" y="207568"/>
                </a:lnTo>
                <a:lnTo>
                  <a:pt x="461251" y="210908"/>
                </a:lnTo>
                <a:lnTo>
                  <a:pt x="474764" y="220014"/>
                </a:lnTo>
                <a:lnTo>
                  <a:pt x="483857" y="233527"/>
                </a:lnTo>
                <a:lnTo>
                  <a:pt x="487197" y="250063"/>
                </a:lnTo>
                <a:lnTo>
                  <a:pt x="487197" y="111988"/>
                </a:lnTo>
                <a:lnTo>
                  <a:pt x="480314" y="109753"/>
                </a:lnTo>
                <a:lnTo>
                  <a:pt x="473595" y="108153"/>
                </a:lnTo>
                <a:lnTo>
                  <a:pt x="473722" y="108153"/>
                </a:lnTo>
                <a:lnTo>
                  <a:pt x="459181" y="105867"/>
                </a:lnTo>
                <a:lnTo>
                  <a:pt x="452005" y="105308"/>
                </a:lnTo>
                <a:lnTo>
                  <a:pt x="444715" y="105308"/>
                </a:lnTo>
                <a:lnTo>
                  <a:pt x="401777" y="111709"/>
                </a:lnTo>
                <a:lnTo>
                  <a:pt x="363842" y="130162"/>
                </a:lnTo>
                <a:lnTo>
                  <a:pt x="333324" y="158076"/>
                </a:lnTo>
                <a:lnTo>
                  <a:pt x="311645" y="193916"/>
                </a:lnTo>
                <a:lnTo>
                  <a:pt x="300977" y="235407"/>
                </a:lnTo>
                <a:lnTo>
                  <a:pt x="300266" y="250063"/>
                </a:lnTo>
                <a:lnTo>
                  <a:pt x="300977" y="264731"/>
                </a:lnTo>
                <a:lnTo>
                  <a:pt x="303110" y="278968"/>
                </a:lnTo>
                <a:lnTo>
                  <a:pt x="306603" y="292544"/>
                </a:lnTo>
                <a:lnTo>
                  <a:pt x="306666" y="292798"/>
                </a:lnTo>
                <a:lnTo>
                  <a:pt x="325069" y="330936"/>
                </a:lnTo>
                <a:lnTo>
                  <a:pt x="352806" y="361670"/>
                </a:lnTo>
                <a:lnTo>
                  <a:pt x="388416" y="383438"/>
                </a:lnTo>
                <a:lnTo>
                  <a:pt x="429933" y="394106"/>
                </a:lnTo>
                <a:lnTo>
                  <a:pt x="444715" y="394817"/>
                </a:lnTo>
                <a:lnTo>
                  <a:pt x="459244" y="394106"/>
                </a:lnTo>
                <a:lnTo>
                  <a:pt x="500545" y="383438"/>
                </a:lnTo>
                <a:lnTo>
                  <a:pt x="536397" y="361670"/>
                </a:lnTo>
                <a:lnTo>
                  <a:pt x="564362" y="330936"/>
                </a:lnTo>
                <a:lnTo>
                  <a:pt x="582980" y="292798"/>
                </a:lnTo>
                <a:lnTo>
                  <a:pt x="583044" y="292544"/>
                </a:lnTo>
                <a:lnTo>
                  <a:pt x="586587" y="278968"/>
                </a:lnTo>
                <a:lnTo>
                  <a:pt x="588746" y="264731"/>
                </a:lnTo>
                <a:lnTo>
                  <a:pt x="589470" y="250063"/>
                </a:lnTo>
                <a:lnTo>
                  <a:pt x="589470" y="207568"/>
                </a:lnTo>
                <a:lnTo>
                  <a:pt x="589470" y="111988"/>
                </a:lnTo>
                <a:lnTo>
                  <a:pt x="589470" y="45631"/>
                </a:lnTo>
                <a:close/>
              </a:path>
            </a:pathLst>
          </a:custGeom>
          <a:solidFill>
            <a:srgbClr val="FFFFFF"/>
          </a:solidFill>
        </p:spPr>
        <p:txBody>
          <a:bodyPr wrap="square" lIns="0" tIns="0" rIns="0" bIns="0" rtlCol="0"/>
          <a:lstStyle/>
          <a:p>
            <a:endParaRPr/>
          </a:p>
        </p:txBody>
      </p:sp>
      <p:sp>
        <p:nvSpPr>
          <p:cNvPr id="3" name="Rectangle 3">
            <a:extLst>
              <a:ext uri="{FF2B5EF4-FFF2-40B4-BE49-F238E27FC236}">
                <a16:creationId xmlns:a16="http://schemas.microsoft.com/office/drawing/2014/main" id="{364B5235-ED58-F64B-A6EF-4EB14E42EEE2}"/>
              </a:ext>
            </a:extLst>
          </p:cNvPr>
          <p:cNvSpPr>
            <a:spLocks noChangeArrowheads="1"/>
          </p:cNvSpPr>
          <p:nvPr/>
        </p:nvSpPr>
        <p:spPr bwMode="auto">
          <a:xfrm>
            <a:off x="839788" y="532535"/>
            <a:ext cx="8388261" cy="8402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lang="en-US" altLang="en-US" sz="4200" b="1" dirty="0">
                <a:solidFill>
                  <a:srgbClr val="000000"/>
                </a:solidFill>
                <a:latin typeface="Arial" panose="020B0604020202020204" pitchFamily="34" charset="0"/>
                <a:cs typeface="Arial" panose="020B0604020202020204" pitchFamily="34" charset="0"/>
              </a:rPr>
              <a:t>ADNA resources</a:t>
            </a:r>
          </a:p>
          <a:p>
            <a:pPr marL="0" marR="0" lvl="0" indent="0" algn="l" defTabSz="914400" rtl="0" eaLnBrk="0" fontAlgn="base" latinLnBrk="0" hangingPunct="0">
              <a:lnSpc>
                <a:spcPct val="100000"/>
              </a:lnSpc>
              <a:spcBef>
                <a:spcPct val="0"/>
              </a:spcBef>
              <a:spcAft>
                <a:spcPct val="0"/>
              </a:spcAft>
              <a:buClrTx/>
              <a:buSzTx/>
              <a:buFontTx/>
              <a:buNone/>
              <a:tabLst/>
            </a:pPr>
            <a:endParaRPr lang="en-US" altLang="en-US" sz="2800" b="1" dirty="0">
              <a:solidFill>
                <a:srgbClr val="000000"/>
              </a:solidFill>
              <a:latin typeface="Arial" panose="020B0604020202020204" pitchFamily="34" charset="0"/>
              <a:cs typeface="Arial" panose="020B0604020202020204" pitchFamily="34" charset="0"/>
            </a:endParaRPr>
          </a:p>
          <a:p>
            <a:pPr eaLnBrk="0" fontAlgn="base" hangingPunct="0">
              <a:spcBef>
                <a:spcPct val="0"/>
              </a:spcBef>
              <a:spcAft>
                <a:spcPct val="0"/>
              </a:spcAft>
            </a:pPr>
            <a:r>
              <a:rPr lang="en-AU" sz="2800" b="1" u="sng" dirty="0"/>
              <a:t>ADNA’s submission covers the following points:</a:t>
            </a:r>
            <a:endParaRPr lang="en-US" altLang="en-US" sz="2800" b="1" dirty="0">
              <a:solidFill>
                <a:srgbClr val="000000"/>
              </a:solidFill>
              <a:latin typeface="Arial" panose="020B0604020202020204" pitchFamily="34" charset="0"/>
              <a:cs typeface="Arial" panose="020B0604020202020204" pitchFamily="34" charset="0"/>
            </a:endParaRPr>
          </a:p>
          <a:p>
            <a:r>
              <a:rPr lang="en-AU" sz="2400" dirty="0"/>
              <a:t>·  </a:t>
            </a:r>
            <a:r>
              <a:rPr lang="en-AU" sz="2400" b="1" dirty="0"/>
              <a:t>Access as a fundamental right and economic imperative</a:t>
            </a:r>
            <a:br>
              <a:rPr lang="en-AU" sz="2400" dirty="0"/>
            </a:br>
            <a:r>
              <a:rPr lang="en-AU" sz="2400" dirty="0"/>
              <a:t>With over 20% of Australians identifying as disabled, and audience and artists contributing to the creative industries, prioritising access is just economic logic, it is ensuring that participation in culture is a fundamental human right. </a:t>
            </a:r>
          </a:p>
          <a:p>
            <a:endParaRPr lang="en-AU" sz="2400" dirty="0"/>
          </a:p>
          <a:p>
            <a:r>
              <a:rPr lang="en-AU" sz="2400" dirty="0"/>
              <a:t>·  </a:t>
            </a:r>
            <a:r>
              <a:rPr lang="en-AU" sz="2400" b="1" dirty="0"/>
              <a:t>Call for a sixth pillar: “Access for all Australians”</a:t>
            </a:r>
            <a:br>
              <a:rPr lang="en-AU" sz="2400" dirty="0"/>
            </a:br>
            <a:r>
              <a:rPr lang="en-AU" sz="2400" dirty="0"/>
              <a:t>It recommends adding a dedicated sixth pillar in the National Cultural Policy to embed accessibility at the centre of cultural life and align Australia with global standards.</a:t>
            </a:r>
          </a:p>
          <a:p>
            <a:endParaRPr lang="en-AU" sz="2400" dirty="0"/>
          </a:p>
          <a:p>
            <a:endParaRPr lang="en-AU" sz="2800" dirty="0"/>
          </a:p>
          <a:p>
            <a:pPr marL="457200" indent="-457200">
              <a:buFont typeface="Arial" panose="020B0604020202020204" pitchFamily="34" charset="0"/>
              <a:buChar char="•"/>
            </a:pPr>
            <a:endParaRPr lang="en-AU" sz="2800" dirty="0"/>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4200" b="1" i="0" u="none" strike="noStrike" cap="none" normalizeH="0" baseline="0" dirty="0">
              <a:ln>
                <a:noFill/>
              </a:ln>
              <a:solidFill>
                <a:srgbClr val="000000"/>
              </a:solidFill>
              <a:effectLst/>
              <a:latin typeface="Arial" panose="020B0604020202020204" pitchFamily="34" charset="0"/>
              <a:cs typeface="Arial" panose="020B0604020202020204" pitchFamily="34" charset="0"/>
            </a:endParaRPr>
          </a:p>
          <a:p>
            <a:endParaRPr lang="en-US" sz="3200" b="1" dirty="0">
              <a:solidFill>
                <a:srgbClr val="000000"/>
              </a:solidFill>
              <a:latin typeface="Arial" panose="020B0604020202020204" pitchFamily="34" charset="0"/>
              <a:cs typeface="Arial" panose="020B0604020202020204" pitchFamily="34" charset="0"/>
            </a:endParaRPr>
          </a:p>
          <a:p>
            <a:endParaRPr lang="en-AU" sz="3000" dirty="0"/>
          </a:p>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427416322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2B7CC0"/>
        </a:solidFill>
        <a:effectLst/>
      </p:bgPr>
    </p:bg>
    <p:spTree>
      <p:nvGrpSpPr>
        <p:cNvPr id="1" name="">
          <a:extLst>
            <a:ext uri="{FF2B5EF4-FFF2-40B4-BE49-F238E27FC236}">
              <a16:creationId xmlns:a16="http://schemas.microsoft.com/office/drawing/2014/main" id="{BD44B010-C49F-7609-1F2F-7B12CE956CB7}"/>
            </a:ext>
          </a:extLst>
        </p:cNvPr>
        <p:cNvGrpSpPr/>
        <p:nvPr/>
      </p:nvGrpSpPr>
      <p:grpSpPr>
        <a:xfrm>
          <a:off x="0" y="0"/>
          <a:ext cx="0" cy="0"/>
          <a:chOff x="0" y="0"/>
          <a:chExt cx="0" cy="0"/>
        </a:xfrm>
      </p:grpSpPr>
      <p:sp>
        <p:nvSpPr>
          <p:cNvPr id="7" name="Flowchart: Delay 6">
            <a:extLst>
              <a:ext uri="{FF2B5EF4-FFF2-40B4-BE49-F238E27FC236}">
                <a16:creationId xmlns:a16="http://schemas.microsoft.com/office/drawing/2014/main" id="{9891764C-0D26-5487-2818-D8C4E6F11553}"/>
              </a:ext>
            </a:extLst>
          </p:cNvPr>
          <p:cNvSpPr/>
          <p:nvPr/>
        </p:nvSpPr>
        <p:spPr>
          <a:xfrm>
            <a:off x="-228760" y="-1388311"/>
            <a:ext cx="11060906" cy="8965403"/>
          </a:xfrm>
          <a:prstGeom prst="flowChartDelay">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extBox 8">
            <a:extLst>
              <a:ext uri="{FF2B5EF4-FFF2-40B4-BE49-F238E27FC236}">
                <a16:creationId xmlns:a16="http://schemas.microsoft.com/office/drawing/2014/main" id="{149CBAD0-FBE1-08F9-83EF-11667EF5515C}"/>
              </a:ext>
            </a:extLst>
          </p:cNvPr>
          <p:cNvSpPr txBox="1"/>
          <p:nvPr/>
        </p:nvSpPr>
        <p:spPr>
          <a:xfrm>
            <a:off x="1867989" y="1254034"/>
            <a:ext cx="184731" cy="369332"/>
          </a:xfrm>
          <a:prstGeom prst="rect">
            <a:avLst/>
          </a:prstGeom>
          <a:noFill/>
        </p:spPr>
        <p:txBody>
          <a:bodyPr wrap="none" rtlCol="0">
            <a:spAutoFit/>
          </a:bodyPr>
          <a:lstStyle/>
          <a:p>
            <a:endParaRPr lang="en-US"/>
          </a:p>
        </p:txBody>
      </p:sp>
      <p:sp>
        <p:nvSpPr>
          <p:cNvPr id="2" name="TextBox 1">
            <a:extLst>
              <a:ext uri="{FF2B5EF4-FFF2-40B4-BE49-F238E27FC236}">
                <a16:creationId xmlns:a16="http://schemas.microsoft.com/office/drawing/2014/main" id="{A3B39B2A-A5BB-693D-92A7-4CABC3469E9E}"/>
              </a:ext>
            </a:extLst>
          </p:cNvPr>
          <p:cNvSpPr txBox="1"/>
          <p:nvPr/>
        </p:nvSpPr>
        <p:spPr>
          <a:xfrm>
            <a:off x="1093076" y="1965434"/>
            <a:ext cx="184731" cy="369332"/>
          </a:xfrm>
          <a:prstGeom prst="rect">
            <a:avLst/>
          </a:prstGeom>
          <a:noFill/>
        </p:spPr>
        <p:txBody>
          <a:bodyPr wrap="none" rtlCol="0">
            <a:spAutoFit/>
          </a:bodyPr>
          <a:lstStyle/>
          <a:p>
            <a:endParaRPr lang="en-US"/>
          </a:p>
        </p:txBody>
      </p:sp>
      <p:sp>
        <p:nvSpPr>
          <p:cNvPr id="4" name="TextBox 3">
            <a:extLst>
              <a:ext uri="{FF2B5EF4-FFF2-40B4-BE49-F238E27FC236}">
                <a16:creationId xmlns:a16="http://schemas.microsoft.com/office/drawing/2014/main" id="{36F0E912-D52B-29B4-DC43-093367B64533}"/>
              </a:ext>
            </a:extLst>
          </p:cNvPr>
          <p:cNvSpPr txBox="1"/>
          <p:nvPr/>
        </p:nvSpPr>
        <p:spPr>
          <a:xfrm>
            <a:off x="1867989" y="1254034"/>
            <a:ext cx="184731" cy="369332"/>
          </a:xfrm>
          <a:prstGeom prst="rect">
            <a:avLst/>
          </a:prstGeom>
          <a:noFill/>
        </p:spPr>
        <p:txBody>
          <a:bodyPr wrap="none" rtlCol="0">
            <a:spAutoFit/>
          </a:bodyPr>
          <a:lstStyle/>
          <a:p>
            <a:endParaRPr lang="en-US"/>
          </a:p>
        </p:txBody>
      </p:sp>
      <p:sp>
        <p:nvSpPr>
          <p:cNvPr id="5" name="TextBox 4">
            <a:extLst>
              <a:ext uri="{FF2B5EF4-FFF2-40B4-BE49-F238E27FC236}">
                <a16:creationId xmlns:a16="http://schemas.microsoft.com/office/drawing/2014/main" id="{1CED121A-D7DA-0D57-956B-F00964366B18}"/>
              </a:ext>
            </a:extLst>
          </p:cNvPr>
          <p:cNvSpPr txBox="1"/>
          <p:nvPr/>
        </p:nvSpPr>
        <p:spPr>
          <a:xfrm>
            <a:off x="1093076" y="1965434"/>
            <a:ext cx="184731" cy="369332"/>
          </a:xfrm>
          <a:prstGeom prst="rect">
            <a:avLst/>
          </a:prstGeom>
          <a:noFill/>
        </p:spPr>
        <p:txBody>
          <a:bodyPr wrap="none" rtlCol="0">
            <a:spAutoFit/>
          </a:bodyPr>
          <a:lstStyle/>
          <a:p>
            <a:endParaRPr lang="en-US"/>
          </a:p>
        </p:txBody>
      </p:sp>
      <p:sp>
        <p:nvSpPr>
          <p:cNvPr id="6" name="object 22">
            <a:extLst>
              <a:ext uri="{FF2B5EF4-FFF2-40B4-BE49-F238E27FC236}">
                <a16:creationId xmlns:a16="http://schemas.microsoft.com/office/drawing/2014/main" id="{AB72DC5A-ED43-B98B-2B15-22BDC78C6E10}"/>
              </a:ext>
            </a:extLst>
          </p:cNvPr>
          <p:cNvSpPr/>
          <p:nvPr/>
        </p:nvSpPr>
        <p:spPr>
          <a:xfrm>
            <a:off x="10143234" y="4733685"/>
            <a:ext cx="1344573" cy="1584830"/>
          </a:xfrm>
          <a:custGeom>
            <a:avLst/>
            <a:gdLst/>
            <a:ahLst/>
            <a:cxnLst/>
            <a:rect l="l" t="t" r="r" b="b"/>
            <a:pathLst>
              <a:path w="589914" h="695325">
                <a:moveTo>
                  <a:pt x="289204" y="250063"/>
                </a:moveTo>
                <a:lnTo>
                  <a:pt x="282867" y="207568"/>
                </a:lnTo>
                <a:lnTo>
                  <a:pt x="264401" y="169189"/>
                </a:lnTo>
                <a:lnTo>
                  <a:pt x="236664" y="138455"/>
                </a:lnTo>
                <a:lnTo>
                  <a:pt x="200888" y="116687"/>
                </a:lnTo>
                <a:lnTo>
                  <a:pt x="187083" y="111607"/>
                </a:lnTo>
                <a:lnTo>
                  <a:pt x="187083" y="250063"/>
                </a:lnTo>
                <a:lnTo>
                  <a:pt x="183743" y="266598"/>
                </a:lnTo>
                <a:lnTo>
                  <a:pt x="174650" y="280111"/>
                </a:lnTo>
                <a:lnTo>
                  <a:pt x="161137" y="289217"/>
                </a:lnTo>
                <a:lnTo>
                  <a:pt x="144602" y="292544"/>
                </a:lnTo>
                <a:lnTo>
                  <a:pt x="128066" y="289217"/>
                </a:lnTo>
                <a:lnTo>
                  <a:pt x="114566" y="280111"/>
                </a:lnTo>
                <a:lnTo>
                  <a:pt x="105460" y="266598"/>
                </a:lnTo>
                <a:lnTo>
                  <a:pt x="102120" y="250063"/>
                </a:lnTo>
                <a:lnTo>
                  <a:pt x="105460" y="233527"/>
                </a:lnTo>
                <a:lnTo>
                  <a:pt x="114566" y="220014"/>
                </a:lnTo>
                <a:lnTo>
                  <a:pt x="128066" y="210908"/>
                </a:lnTo>
                <a:lnTo>
                  <a:pt x="144602" y="207568"/>
                </a:lnTo>
                <a:lnTo>
                  <a:pt x="161137" y="210908"/>
                </a:lnTo>
                <a:lnTo>
                  <a:pt x="174650" y="220014"/>
                </a:lnTo>
                <a:lnTo>
                  <a:pt x="183743" y="233527"/>
                </a:lnTo>
                <a:lnTo>
                  <a:pt x="187083" y="250063"/>
                </a:lnTo>
                <a:lnTo>
                  <a:pt x="187083" y="111607"/>
                </a:lnTo>
                <a:lnTo>
                  <a:pt x="173659" y="108153"/>
                </a:lnTo>
                <a:lnTo>
                  <a:pt x="159423" y="106019"/>
                </a:lnTo>
                <a:lnTo>
                  <a:pt x="144754" y="105308"/>
                </a:lnTo>
                <a:lnTo>
                  <a:pt x="130098" y="106019"/>
                </a:lnTo>
                <a:lnTo>
                  <a:pt x="88773" y="116687"/>
                </a:lnTo>
                <a:lnTo>
                  <a:pt x="53060" y="138455"/>
                </a:lnTo>
                <a:lnTo>
                  <a:pt x="25120" y="169189"/>
                </a:lnTo>
                <a:lnTo>
                  <a:pt x="6489" y="207327"/>
                </a:lnTo>
                <a:lnTo>
                  <a:pt x="0" y="250063"/>
                </a:lnTo>
                <a:lnTo>
                  <a:pt x="723" y="264718"/>
                </a:lnTo>
                <a:lnTo>
                  <a:pt x="2882" y="278930"/>
                </a:lnTo>
                <a:lnTo>
                  <a:pt x="6451" y="292544"/>
                </a:lnTo>
                <a:lnTo>
                  <a:pt x="6489" y="292709"/>
                </a:lnTo>
                <a:lnTo>
                  <a:pt x="25120" y="330669"/>
                </a:lnTo>
                <a:lnTo>
                  <a:pt x="53060" y="361378"/>
                </a:lnTo>
                <a:lnTo>
                  <a:pt x="88773" y="383286"/>
                </a:lnTo>
                <a:lnTo>
                  <a:pt x="130098" y="394106"/>
                </a:lnTo>
                <a:lnTo>
                  <a:pt x="144754" y="394817"/>
                </a:lnTo>
                <a:lnTo>
                  <a:pt x="149021" y="394677"/>
                </a:lnTo>
                <a:lnTo>
                  <a:pt x="151320" y="394677"/>
                </a:lnTo>
                <a:lnTo>
                  <a:pt x="189407" y="385406"/>
                </a:lnTo>
                <a:lnTo>
                  <a:pt x="203098" y="378548"/>
                </a:lnTo>
                <a:lnTo>
                  <a:pt x="203479" y="378548"/>
                </a:lnTo>
                <a:lnTo>
                  <a:pt x="204330" y="379768"/>
                </a:lnTo>
                <a:lnTo>
                  <a:pt x="205143" y="381000"/>
                </a:lnTo>
                <a:lnTo>
                  <a:pt x="206108" y="382155"/>
                </a:lnTo>
                <a:lnTo>
                  <a:pt x="216954" y="390664"/>
                </a:lnTo>
                <a:lnTo>
                  <a:pt x="230035" y="394677"/>
                </a:lnTo>
                <a:lnTo>
                  <a:pt x="243687" y="394677"/>
                </a:lnTo>
                <a:lnTo>
                  <a:pt x="275018" y="378548"/>
                </a:lnTo>
                <a:lnTo>
                  <a:pt x="278638" y="374929"/>
                </a:lnTo>
                <a:lnTo>
                  <a:pt x="282384" y="369366"/>
                </a:lnTo>
                <a:lnTo>
                  <a:pt x="287832" y="356628"/>
                </a:lnTo>
                <a:lnTo>
                  <a:pt x="289204" y="349897"/>
                </a:lnTo>
                <a:lnTo>
                  <a:pt x="289204" y="292544"/>
                </a:lnTo>
                <a:lnTo>
                  <a:pt x="289204" y="250063"/>
                </a:lnTo>
                <a:close/>
              </a:path>
              <a:path w="589914" h="695325">
                <a:moveTo>
                  <a:pt x="289293" y="550113"/>
                </a:moveTo>
                <a:lnTo>
                  <a:pt x="281940" y="504431"/>
                </a:lnTo>
                <a:lnTo>
                  <a:pt x="261467" y="464718"/>
                </a:lnTo>
                <a:lnTo>
                  <a:pt x="230276" y="433374"/>
                </a:lnTo>
                <a:lnTo>
                  <a:pt x="190741" y="412813"/>
                </a:lnTo>
                <a:lnTo>
                  <a:pt x="145262" y="405422"/>
                </a:lnTo>
                <a:lnTo>
                  <a:pt x="116979" y="408203"/>
                </a:lnTo>
                <a:lnTo>
                  <a:pt x="65366" y="429628"/>
                </a:lnTo>
                <a:lnTo>
                  <a:pt x="25285" y="469557"/>
                </a:lnTo>
                <a:lnTo>
                  <a:pt x="3390" y="520738"/>
                </a:lnTo>
                <a:lnTo>
                  <a:pt x="25" y="642226"/>
                </a:lnTo>
                <a:lnTo>
                  <a:pt x="4165" y="662711"/>
                </a:lnTo>
                <a:lnTo>
                  <a:pt x="15443" y="679437"/>
                </a:lnTo>
                <a:lnTo>
                  <a:pt x="32169" y="690714"/>
                </a:lnTo>
                <a:lnTo>
                  <a:pt x="52641" y="694842"/>
                </a:lnTo>
                <a:lnTo>
                  <a:pt x="73126" y="690714"/>
                </a:lnTo>
                <a:lnTo>
                  <a:pt x="89852" y="679437"/>
                </a:lnTo>
                <a:lnTo>
                  <a:pt x="101130" y="662711"/>
                </a:lnTo>
                <a:lnTo>
                  <a:pt x="105257" y="642226"/>
                </a:lnTo>
                <a:lnTo>
                  <a:pt x="105257" y="550862"/>
                </a:lnTo>
                <a:lnTo>
                  <a:pt x="108839" y="535216"/>
                </a:lnTo>
                <a:lnTo>
                  <a:pt x="117538" y="522427"/>
                </a:lnTo>
                <a:lnTo>
                  <a:pt x="130111" y="513816"/>
                </a:lnTo>
                <a:lnTo>
                  <a:pt x="145262" y="510654"/>
                </a:lnTo>
                <a:lnTo>
                  <a:pt x="160350" y="513765"/>
                </a:lnTo>
                <a:lnTo>
                  <a:pt x="172681" y="522224"/>
                </a:lnTo>
                <a:lnTo>
                  <a:pt x="181013" y="534771"/>
                </a:lnTo>
                <a:lnTo>
                  <a:pt x="184061" y="550113"/>
                </a:lnTo>
                <a:lnTo>
                  <a:pt x="184061" y="642226"/>
                </a:lnTo>
                <a:lnTo>
                  <a:pt x="188201" y="662711"/>
                </a:lnTo>
                <a:lnTo>
                  <a:pt x="199478" y="679437"/>
                </a:lnTo>
                <a:lnTo>
                  <a:pt x="216204" y="690714"/>
                </a:lnTo>
                <a:lnTo>
                  <a:pt x="236677" y="694842"/>
                </a:lnTo>
                <a:lnTo>
                  <a:pt x="257162" y="690714"/>
                </a:lnTo>
                <a:lnTo>
                  <a:pt x="273888" y="679437"/>
                </a:lnTo>
                <a:lnTo>
                  <a:pt x="285165" y="662711"/>
                </a:lnTo>
                <a:lnTo>
                  <a:pt x="289293" y="642226"/>
                </a:lnTo>
                <a:lnTo>
                  <a:pt x="289293" y="550113"/>
                </a:lnTo>
                <a:close/>
              </a:path>
              <a:path w="589914" h="695325">
                <a:moveTo>
                  <a:pt x="589470" y="550037"/>
                </a:moveTo>
                <a:lnTo>
                  <a:pt x="588759" y="535381"/>
                </a:lnTo>
                <a:lnTo>
                  <a:pt x="586625" y="521131"/>
                </a:lnTo>
                <a:lnTo>
                  <a:pt x="583120" y="507542"/>
                </a:lnTo>
                <a:lnTo>
                  <a:pt x="583069" y="507301"/>
                </a:lnTo>
                <a:lnTo>
                  <a:pt x="564654" y="469163"/>
                </a:lnTo>
                <a:lnTo>
                  <a:pt x="536917" y="438429"/>
                </a:lnTo>
                <a:lnTo>
                  <a:pt x="501154" y="416661"/>
                </a:lnTo>
                <a:lnTo>
                  <a:pt x="487349" y="411594"/>
                </a:lnTo>
                <a:lnTo>
                  <a:pt x="487349" y="550037"/>
                </a:lnTo>
                <a:lnTo>
                  <a:pt x="484009" y="566572"/>
                </a:lnTo>
                <a:lnTo>
                  <a:pt x="474903" y="580085"/>
                </a:lnTo>
                <a:lnTo>
                  <a:pt x="461403" y="589178"/>
                </a:lnTo>
                <a:lnTo>
                  <a:pt x="444868" y="592518"/>
                </a:lnTo>
                <a:lnTo>
                  <a:pt x="428332" y="589178"/>
                </a:lnTo>
                <a:lnTo>
                  <a:pt x="414832" y="580085"/>
                </a:lnTo>
                <a:lnTo>
                  <a:pt x="405726" y="566572"/>
                </a:lnTo>
                <a:lnTo>
                  <a:pt x="402386" y="550037"/>
                </a:lnTo>
                <a:lnTo>
                  <a:pt x="405726" y="533501"/>
                </a:lnTo>
                <a:lnTo>
                  <a:pt x="414832" y="519988"/>
                </a:lnTo>
                <a:lnTo>
                  <a:pt x="428332" y="510882"/>
                </a:lnTo>
                <a:lnTo>
                  <a:pt x="444868" y="507542"/>
                </a:lnTo>
                <a:lnTo>
                  <a:pt x="461403" y="510882"/>
                </a:lnTo>
                <a:lnTo>
                  <a:pt x="474903" y="519988"/>
                </a:lnTo>
                <a:lnTo>
                  <a:pt x="484009" y="533501"/>
                </a:lnTo>
                <a:lnTo>
                  <a:pt x="487349" y="550037"/>
                </a:lnTo>
                <a:lnTo>
                  <a:pt x="487349" y="411594"/>
                </a:lnTo>
                <a:lnTo>
                  <a:pt x="473925" y="408127"/>
                </a:lnTo>
                <a:lnTo>
                  <a:pt x="459676" y="405993"/>
                </a:lnTo>
                <a:lnTo>
                  <a:pt x="445020" y="405282"/>
                </a:lnTo>
                <a:lnTo>
                  <a:pt x="430364" y="405993"/>
                </a:lnTo>
                <a:lnTo>
                  <a:pt x="389039" y="416661"/>
                </a:lnTo>
                <a:lnTo>
                  <a:pt x="353326" y="438429"/>
                </a:lnTo>
                <a:lnTo>
                  <a:pt x="325374" y="469163"/>
                </a:lnTo>
                <a:lnTo>
                  <a:pt x="306755" y="507301"/>
                </a:lnTo>
                <a:lnTo>
                  <a:pt x="300266" y="550037"/>
                </a:lnTo>
                <a:lnTo>
                  <a:pt x="300977" y="564692"/>
                </a:lnTo>
                <a:lnTo>
                  <a:pt x="311797" y="606018"/>
                </a:lnTo>
                <a:lnTo>
                  <a:pt x="333705" y="641731"/>
                </a:lnTo>
                <a:lnTo>
                  <a:pt x="364413" y="669683"/>
                </a:lnTo>
                <a:lnTo>
                  <a:pt x="402374" y="688314"/>
                </a:lnTo>
                <a:lnTo>
                  <a:pt x="445020" y="694791"/>
                </a:lnTo>
                <a:lnTo>
                  <a:pt x="449275" y="694651"/>
                </a:lnTo>
                <a:lnTo>
                  <a:pt x="451573" y="694651"/>
                </a:lnTo>
                <a:lnTo>
                  <a:pt x="489661" y="685380"/>
                </a:lnTo>
                <a:lnTo>
                  <a:pt x="503351" y="678522"/>
                </a:lnTo>
                <a:lnTo>
                  <a:pt x="503745" y="678522"/>
                </a:lnTo>
                <a:lnTo>
                  <a:pt x="504596" y="679742"/>
                </a:lnTo>
                <a:lnTo>
                  <a:pt x="505409" y="680974"/>
                </a:lnTo>
                <a:lnTo>
                  <a:pt x="506374" y="682117"/>
                </a:lnTo>
                <a:lnTo>
                  <a:pt x="517220" y="690638"/>
                </a:lnTo>
                <a:lnTo>
                  <a:pt x="530288" y="694651"/>
                </a:lnTo>
                <a:lnTo>
                  <a:pt x="543953" y="694651"/>
                </a:lnTo>
                <a:lnTo>
                  <a:pt x="575284" y="678522"/>
                </a:lnTo>
                <a:lnTo>
                  <a:pt x="578904" y="674903"/>
                </a:lnTo>
                <a:lnTo>
                  <a:pt x="582650" y="669340"/>
                </a:lnTo>
                <a:lnTo>
                  <a:pt x="588098" y="656602"/>
                </a:lnTo>
                <a:lnTo>
                  <a:pt x="589470" y="649871"/>
                </a:lnTo>
                <a:lnTo>
                  <a:pt x="589470" y="592518"/>
                </a:lnTo>
                <a:lnTo>
                  <a:pt x="589470" y="550037"/>
                </a:lnTo>
                <a:close/>
              </a:path>
              <a:path w="589914" h="695325">
                <a:moveTo>
                  <a:pt x="589470" y="45631"/>
                </a:moveTo>
                <a:lnTo>
                  <a:pt x="569950" y="10579"/>
                </a:lnTo>
                <a:lnTo>
                  <a:pt x="545160" y="0"/>
                </a:lnTo>
                <a:lnTo>
                  <a:pt x="530593" y="0"/>
                </a:lnTo>
                <a:lnTo>
                  <a:pt x="497014" y="20078"/>
                </a:lnTo>
                <a:lnTo>
                  <a:pt x="487197" y="45631"/>
                </a:lnTo>
                <a:lnTo>
                  <a:pt x="487197" y="111988"/>
                </a:lnTo>
                <a:lnTo>
                  <a:pt x="487197" y="250063"/>
                </a:lnTo>
                <a:lnTo>
                  <a:pt x="483857" y="266598"/>
                </a:lnTo>
                <a:lnTo>
                  <a:pt x="474764" y="280111"/>
                </a:lnTo>
                <a:lnTo>
                  <a:pt x="461251" y="289217"/>
                </a:lnTo>
                <a:lnTo>
                  <a:pt x="444715" y="292544"/>
                </a:lnTo>
                <a:lnTo>
                  <a:pt x="428180" y="289217"/>
                </a:lnTo>
                <a:lnTo>
                  <a:pt x="414680" y="280111"/>
                </a:lnTo>
                <a:lnTo>
                  <a:pt x="405574" y="266598"/>
                </a:lnTo>
                <a:lnTo>
                  <a:pt x="402234" y="250063"/>
                </a:lnTo>
                <a:lnTo>
                  <a:pt x="405574" y="233527"/>
                </a:lnTo>
                <a:lnTo>
                  <a:pt x="414680" y="220014"/>
                </a:lnTo>
                <a:lnTo>
                  <a:pt x="428180" y="210908"/>
                </a:lnTo>
                <a:lnTo>
                  <a:pt x="444715" y="207568"/>
                </a:lnTo>
                <a:lnTo>
                  <a:pt x="461251" y="210908"/>
                </a:lnTo>
                <a:lnTo>
                  <a:pt x="474764" y="220014"/>
                </a:lnTo>
                <a:lnTo>
                  <a:pt x="483857" y="233527"/>
                </a:lnTo>
                <a:lnTo>
                  <a:pt x="487197" y="250063"/>
                </a:lnTo>
                <a:lnTo>
                  <a:pt x="487197" y="111988"/>
                </a:lnTo>
                <a:lnTo>
                  <a:pt x="480314" y="109753"/>
                </a:lnTo>
                <a:lnTo>
                  <a:pt x="473595" y="108153"/>
                </a:lnTo>
                <a:lnTo>
                  <a:pt x="473722" y="108153"/>
                </a:lnTo>
                <a:lnTo>
                  <a:pt x="459181" y="105867"/>
                </a:lnTo>
                <a:lnTo>
                  <a:pt x="452005" y="105308"/>
                </a:lnTo>
                <a:lnTo>
                  <a:pt x="444715" y="105308"/>
                </a:lnTo>
                <a:lnTo>
                  <a:pt x="401777" y="111709"/>
                </a:lnTo>
                <a:lnTo>
                  <a:pt x="363842" y="130162"/>
                </a:lnTo>
                <a:lnTo>
                  <a:pt x="333324" y="158076"/>
                </a:lnTo>
                <a:lnTo>
                  <a:pt x="311645" y="193916"/>
                </a:lnTo>
                <a:lnTo>
                  <a:pt x="300977" y="235407"/>
                </a:lnTo>
                <a:lnTo>
                  <a:pt x="300266" y="250063"/>
                </a:lnTo>
                <a:lnTo>
                  <a:pt x="300977" y="264731"/>
                </a:lnTo>
                <a:lnTo>
                  <a:pt x="303110" y="278968"/>
                </a:lnTo>
                <a:lnTo>
                  <a:pt x="306603" y="292544"/>
                </a:lnTo>
                <a:lnTo>
                  <a:pt x="306666" y="292798"/>
                </a:lnTo>
                <a:lnTo>
                  <a:pt x="325069" y="330936"/>
                </a:lnTo>
                <a:lnTo>
                  <a:pt x="352806" y="361670"/>
                </a:lnTo>
                <a:lnTo>
                  <a:pt x="388416" y="383438"/>
                </a:lnTo>
                <a:lnTo>
                  <a:pt x="429933" y="394106"/>
                </a:lnTo>
                <a:lnTo>
                  <a:pt x="444715" y="394817"/>
                </a:lnTo>
                <a:lnTo>
                  <a:pt x="459244" y="394106"/>
                </a:lnTo>
                <a:lnTo>
                  <a:pt x="500545" y="383438"/>
                </a:lnTo>
                <a:lnTo>
                  <a:pt x="536397" y="361670"/>
                </a:lnTo>
                <a:lnTo>
                  <a:pt x="564362" y="330936"/>
                </a:lnTo>
                <a:lnTo>
                  <a:pt x="582980" y="292798"/>
                </a:lnTo>
                <a:lnTo>
                  <a:pt x="583044" y="292544"/>
                </a:lnTo>
                <a:lnTo>
                  <a:pt x="586587" y="278968"/>
                </a:lnTo>
                <a:lnTo>
                  <a:pt x="588746" y="264731"/>
                </a:lnTo>
                <a:lnTo>
                  <a:pt x="589470" y="250063"/>
                </a:lnTo>
                <a:lnTo>
                  <a:pt x="589470" y="207568"/>
                </a:lnTo>
                <a:lnTo>
                  <a:pt x="589470" y="111988"/>
                </a:lnTo>
                <a:lnTo>
                  <a:pt x="589470" y="45631"/>
                </a:lnTo>
                <a:close/>
              </a:path>
            </a:pathLst>
          </a:custGeom>
          <a:solidFill>
            <a:schemeClr val="tx1"/>
          </a:solidFill>
        </p:spPr>
        <p:txBody>
          <a:bodyPr wrap="square" lIns="0" tIns="0" rIns="0" bIns="0" rtlCol="0"/>
          <a:lstStyle/>
          <a:p>
            <a:endParaRPr/>
          </a:p>
        </p:txBody>
      </p:sp>
      <p:pic>
        <p:nvPicPr>
          <p:cNvPr id="11" name="Picture 10">
            <a:extLst>
              <a:ext uri="{FF2B5EF4-FFF2-40B4-BE49-F238E27FC236}">
                <a16:creationId xmlns:a16="http://schemas.microsoft.com/office/drawing/2014/main" id="{846DB7D7-1BEB-CF79-CDE9-E726D37570EB}"/>
              </a:ext>
            </a:extLst>
          </p:cNvPr>
          <p:cNvPicPr>
            <a:picLocks noChangeAspect="1"/>
          </p:cNvPicPr>
          <p:nvPr/>
        </p:nvPicPr>
        <p:blipFill>
          <a:blip r:embed="rId2"/>
          <a:stretch>
            <a:fillRect/>
          </a:stretch>
        </p:blipFill>
        <p:spPr>
          <a:xfrm flipH="1">
            <a:off x="8876405" y="3355075"/>
            <a:ext cx="3496101" cy="4355910"/>
          </a:xfrm>
          <a:prstGeom prst="rect">
            <a:avLst/>
          </a:prstGeom>
        </p:spPr>
      </p:pic>
      <p:sp>
        <p:nvSpPr>
          <p:cNvPr id="15" name="object 22">
            <a:extLst>
              <a:ext uri="{FF2B5EF4-FFF2-40B4-BE49-F238E27FC236}">
                <a16:creationId xmlns:a16="http://schemas.microsoft.com/office/drawing/2014/main" id="{1F664C5E-C1C4-E5C9-148B-F05DC2702C38}"/>
              </a:ext>
            </a:extLst>
          </p:cNvPr>
          <p:cNvSpPr/>
          <p:nvPr/>
        </p:nvSpPr>
        <p:spPr>
          <a:xfrm>
            <a:off x="9908947" y="4738234"/>
            <a:ext cx="1344573" cy="1584830"/>
          </a:xfrm>
          <a:custGeom>
            <a:avLst/>
            <a:gdLst/>
            <a:ahLst/>
            <a:cxnLst/>
            <a:rect l="l" t="t" r="r" b="b"/>
            <a:pathLst>
              <a:path w="589914" h="695325">
                <a:moveTo>
                  <a:pt x="289204" y="250063"/>
                </a:moveTo>
                <a:lnTo>
                  <a:pt x="282867" y="207568"/>
                </a:lnTo>
                <a:lnTo>
                  <a:pt x="264401" y="169189"/>
                </a:lnTo>
                <a:lnTo>
                  <a:pt x="236664" y="138455"/>
                </a:lnTo>
                <a:lnTo>
                  <a:pt x="200888" y="116687"/>
                </a:lnTo>
                <a:lnTo>
                  <a:pt x="187083" y="111607"/>
                </a:lnTo>
                <a:lnTo>
                  <a:pt x="187083" y="250063"/>
                </a:lnTo>
                <a:lnTo>
                  <a:pt x="183743" y="266598"/>
                </a:lnTo>
                <a:lnTo>
                  <a:pt x="174650" y="280111"/>
                </a:lnTo>
                <a:lnTo>
                  <a:pt x="161137" y="289217"/>
                </a:lnTo>
                <a:lnTo>
                  <a:pt x="144602" y="292544"/>
                </a:lnTo>
                <a:lnTo>
                  <a:pt x="128066" y="289217"/>
                </a:lnTo>
                <a:lnTo>
                  <a:pt x="114566" y="280111"/>
                </a:lnTo>
                <a:lnTo>
                  <a:pt x="105460" y="266598"/>
                </a:lnTo>
                <a:lnTo>
                  <a:pt x="102120" y="250063"/>
                </a:lnTo>
                <a:lnTo>
                  <a:pt x="105460" y="233527"/>
                </a:lnTo>
                <a:lnTo>
                  <a:pt x="114566" y="220014"/>
                </a:lnTo>
                <a:lnTo>
                  <a:pt x="128066" y="210908"/>
                </a:lnTo>
                <a:lnTo>
                  <a:pt x="144602" y="207568"/>
                </a:lnTo>
                <a:lnTo>
                  <a:pt x="161137" y="210908"/>
                </a:lnTo>
                <a:lnTo>
                  <a:pt x="174650" y="220014"/>
                </a:lnTo>
                <a:lnTo>
                  <a:pt x="183743" y="233527"/>
                </a:lnTo>
                <a:lnTo>
                  <a:pt x="187083" y="250063"/>
                </a:lnTo>
                <a:lnTo>
                  <a:pt x="187083" y="111607"/>
                </a:lnTo>
                <a:lnTo>
                  <a:pt x="173659" y="108153"/>
                </a:lnTo>
                <a:lnTo>
                  <a:pt x="159423" y="106019"/>
                </a:lnTo>
                <a:lnTo>
                  <a:pt x="144754" y="105308"/>
                </a:lnTo>
                <a:lnTo>
                  <a:pt x="130098" y="106019"/>
                </a:lnTo>
                <a:lnTo>
                  <a:pt x="88773" y="116687"/>
                </a:lnTo>
                <a:lnTo>
                  <a:pt x="53060" y="138455"/>
                </a:lnTo>
                <a:lnTo>
                  <a:pt x="25120" y="169189"/>
                </a:lnTo>
                <a:lnTo>
                  <a:pt x="6489" y="207327"/>
                </a:lnTo>
                <a:lnTo>
                  <a:pt x="0" y="250063"/>
                </a:lnTo>
                <a:lnTo>
                  <a:pt x="723" y="264718"/>
                </a:lnTo>
                <a:lnTo>
                  <a:pt x="2882" y="278930"/>
                </a:lnTo>
                <a:lnTo>
                  <a:pt x="6451" y="292544"/>
                </a:lnTo>
                <a:lnTo>
                  <a:pt x="6489" y="292709"/>
                </a:lnTo>
                <a:lnTo>
                  <a:pt x="25120" y="330669"/>
                </a:lnTo>
                <a:lnTo>
                  <a:pt x="53060" y="361378"/>
                </a:lnTo>
                <a:lnTo>
                  <a:pt x="88773" y="383286"/>
                </a:lnTo>
                <a:lnTo>
                  <a:pt x="130098" y="394106"/>
                </a:lnTo>
                <a:lnTo>
                  <a:pt x="144754" y="394817"/>
                </a:lnTo>
                <a:lnTo>
                  <a:pt x="149021" y="394677"/>
                </a:lnTo>
                <a:lnTo>
                  <a:pt x="151320" y="394677"/>
                </a:lnTo>
                <a:lnTo>
                  <a:pt x="189407" y="385406"/>
                </a:lnTo>
                <a:lnTo>
                  <a:pt x="203098" y="378548"/>
                </a:lnTo>
                <a:lnTo>
                  <a:pt x="203479" y="378548"/>
                </a:lnTo>
                <a:lnTo>
                  <a:pt x="204330" y="379768"/>
                </a:lnTo>
                <a:lnTo>
                  <a:pt x="205143" y="381000"/>
                </a:lnTo>
                <a:lnTo>
                  <a:pt x="206108" y="382155"/>
                </a:lnTo>
                <a:lnTo>
                  <a:pt x="216954" y="390664"/>
                </a:lnTo>
                <a:lnTo>
                  <a:pt x="230035" y="394677"/>
                </a:lnTo>
                <a:lnTo>
                  <a:pt x="243687" y="394677"/>
                </a:lnTo>
                <a:lnTo>
                  <a:pt x="275018" y="378548"/>
                </a:lnTo>
                <a:lnTo>
                  <a:pt x="278638" y="374929"/>
                </a:lnTo>
                <a:lnTo>
                  <a:pt x="282384" y="369366"/>
                </a:lnTo>
                <a:lnTo>
                  <a:pt x="287832" y="356628"/>
                </a:lnTo>
                <a:lnTo>
                  <a:pt x="289204" y="349897"/>
                </a:lnTo>
                <a:lnTo>
                  <a:pt x="289204" y="292544"/>
                </a:lnTo>
                <a:lnTo>
                  <a:pt x="289204" y="250063"/>
                </a:lnTo>
                <a:close/>
              </a:path>
              <a:path w="589914" h="695325">
                <a:moveTo>
                  <a:pt x="289293" y="550113"/>
                </a:moveTo>
                <a:lnTo>
                  <a:pt x="281940" y="504431"/>
                </a:lnTo>
                <a:lnTo>
                  <a:pt x="261467" y="464718"/>
                </a:lnTo>
                <a:lnTo>
                  <a:pt x="230276" y="433374"/>
                </a:lnTo>
                <a:lnTo>
                  <a:pt x="190741" y="412813"/>
                </a:lnTo>
                <a:lnTo>
                  <a:pt x="145262" y="405422"/>
                </a:lnTo>
                <a:lnTo>
                  <a:pt x="116979" y="408203"/>
                </a:lnTo>
                <a:lnTo>
                  <a:pt x="65366" y="429628"/>
                </a:lnTo>
                <a:lnTo>
                  <a:pt x="25285" y="469557"/>
                </a:lnTo>
                <a:lnTo>
                  <a:pt x="3390" y="520738"/>
                </a:lnTo>
                <a:lnTo>
                  <a:pt x="25" y="642226"/>
                </a:lnTo>
                <a:lnTo>
                  <a:pt x="4165" y="662711"/>
                </a:lnTo>
                <a:lnTo>
                  <a:pt x="15443" y="679437"/>
                </a:lnTo>
                <a:lnTo>
                  <a:pt x="32169" y="690714"/>
                </a:lnTo>
                <a:lnTo>
                  <a:pt x="52641" y="694842"/>
                </a:lnTo>
                <a:lnTo>
                  <a:pt x="73126" y="690714"/>
                </a:lnTo>
                <a:lnTo>
                  <a:pt x="89852" y="679437"/>
                </a:lnTo>
                <a:lnTo>
                  <a:pt x="101130" y="662711"/>
                </a:lnTo>
                <a:lnTo>
                  <a:pt x="105257" y="642226"/>
                </a:lnTo>
                <a:lnTo>
                  <a:pt x="105257" y="550862"/>
                </a:lnTo>
                <a:lnTo>
                  <a:pt x="108839" y="535216"/>
                </a:lnTo>
                <a:lnTo>
                  <a:pt x="117538" y="522427"/>
                </a:lnTo>
                <a:lnTo>
                  <a:pt x="130111" y="513816"/>
                </a:lnTo>
                <a:lnTo>
                  <a:pt x="145262" y="510654"/>
                </a:lnTo>
                <a:lnTo>
                  <a:pt x="160350" y="513765"/>
                </a:lnTo>
                <a:lnTo>
                  <a:pt x="172681" y="522224"/>
                </a:lnTo>
                <a:lnTo>
                  <a:pt x="181013" y="534771"/>
                </a:lnTo>
                <a:lnTo>
                  <a:pt x="184061" y="550113"/>
                </a:lnTo>
                <a:lnTo>
                  <a:pt x="184061" y="642226"/>
                </a:lnTo>
                <a:lnTo>
                  <a:pt x="188201" y="662711"/>
                </a:lnTo>
                <a:lnTo>
                  <a:pt x="199478" y="679437"/>
                </a:lnTo>
                <a:lnTo>
                  <a:pt x="216204" y="690714"/>
                </a:lnTo>
                <a:lnTo>
                  <a:pt x="236677" y="694842"/>
                </a:lnTo>
                <a:lnTo>
                  <a:pt x="257162" y="690714"/>
                </a:lnTo>
                <a:lnTo>
                  <a:pt x="273888" y="679437"/>
                </a:lnTo>
                <a:lnTo>
                  <a:pt x="285165" y="662711"/>
                </a:lnTo>
                <a:lnTo>
                  <a:pt x="289293" y="642226"/>
                </a:lnTo>
                <a:lnTo>
                  <a:pt x="289293" y="550113"/>
                </a:lnTo>
                <a:close/>
              </a:path>
              <a:path w="589914" h="695325">
                <a:moveTo>
                  <a:pt x="589470" y="550037"/>
                </a:moveTo>
                <a:lnTo>
                  <a:pt x="588759" y="535381"/>
                </a:lnTo>
                <a:lnTo>
                  <a:pt x="586625" y="521131"/>
                </a:lnTo>
                <a:lnTo>
                  <a:pt x="583120" y="507542"/>
                </a:lnTo>
                <a:lnTo>
                  <a:pt x="583069" y="507301"/>
                </a:lnTo>
                <a:lnTo>
                  <a:pt x="564654" y="469163"/>
                </a:lnTo>
                <a:lnTo>
                  <a:pt x="536917" y="438429"/>
                </a:lnTo>
                <a:lnTo>
                  <a:pt x="501154" y="416661"/>
                </a:lnTo>
                <a:lnTo>
                  <a:pt x="487349" y="411594"/>
                </a:lnTo>
                <a:lnTo>
                  <a:pt x="487349" y="550037"/>
                </a:lnTo>
                <a:lnTo>
                  <a:pt x="484009" y="566572"/>
                </a:lnTo>
                <a:lnTo>
                  <a:pt x="474903" y="580085"/>
                </a:lnTo>
                <a:lnTo>
                  <a:pt x="461403" y="589178"/>
                </a:lnTo>
                <a:lnTo>
                  <a:pt x="444868" y="592518"/>
                </a:lnTo>
                <a:lnTo>
                  <a:pt x="428332" y="589178"/>
                </a:lnTo>
                <a:lnTo>
                  <a:pt x="414832" y="580085"/>
                </a:lnTo>
                <a:lnTo>
                  <a:pt x="405726" y="566572"/>
                </a:lnTo>
                <a:lnTo>
                  <a:pt x="402386" y="550037"/>
                </a:lnTo>
                <a:lnTo>
                  <a:pt x="405726" y="533501"/>
                </a:lnTo>
                <a:lnTo>
                  <a:pt x="414832" y="519988"/>
                </a:lnTo>
                <a:lnTo>
                  <a:pt x="428332" y="510882"/>
                </a:lnTo>
                <a:lnTo>
                  <a:pt x="444868" y="507542"/>
                </a:lnTo>
                <a:lnTo>
                  <a:pt x="461403" y="510882"/>
                </a:lnTo>
                <a:lnTo>
                  <a:pt x="474903" y="519988"/>
                </a:lnTo>
                <a:lnTo>
                  <a:pt x="484009" y="533501"/>
                </a:lnTo>
                <a:lnTo>
                  <a:pt x="487349" y="550037"/>
                </a:lnTo>
                <a:lnTo>
                  <a:pt x="487349" y="411594"/>
                </a:lnTo>
                <a:lnTo>
                  <a:pt x="473925" y="408127"/>
                </a:lnTo>
                <a:lnTo>
                  <a:pt x="459676" y="405993"/>
                </a:lnTo>
                <a:lnTo>
                  <a:pt x="445020" y="405282"/>
                </a:lnTo>
                <a:lnTo>
                  <a:pt x="430364" y="405993"/>
                </a:lnTo>
                <a:lnTo>
                  <a:pt x="389039" y="416661"/>
                </a:lnTo>
                <a:lnTo>
                  <a:pt x="353326" y="438429"/>
                </a:lnTo>
                <a:lnTo>
                  <a:pt x="325374" y="469163"/>
                </a:lnTo>
                <a:lnTo>
                  <a:pt x="306755" y="507301"/>
                </a:lnTo>
                <a:lnTo>
                  <a:pt x="300266" y="550037"/>
                </a:lnTo>
                <a:lnTo>
                  <a:pt x="300977" y="564692"/>
                </a:lnTo>
                <a:lnTo>
                  <a:pt x="311797" y="606018"/>
                </a:lnTo>
                <a:lnTo>
                  <a:pt x="333705" y="641731"/>
                </a:lnTo>
                <a:lnTo>
                  <a:pt x="364413" y="669683"/>
                </a:lnTo>
                <a:lnTo>
                  <a:pt x="402374" y="688314"/>
                </a:lnTo>
                <a:lnTo>
                  <a:pt x="445020" y="694791"/>
                </a:lnTo>
                <a:lnTo>
                  <a:pt x="449275" y="694651"/>
                </a:lnTo>
                <a:lnTo>
                  <a:pt x="451573" y="694651"/>
                </a:lnTo>
                <a:lnTo>
                  <a:pt x="489661" y="685380"/>
                </a:lnTo>
                <a:lnTo>
                  <a:pt x="503351" y="678522"/>
                </a:lnTo>
                <a:lnTo>
                  <a:pt x="503745" y="678522"/>
                </a:lnTo>
                <a:lnTo>
                  <a:pt x="504596" y="679742"/>
                </a:lnTo>
                <a:lnTo>
                  <a:pt x="505409" y="680974"/>
                </a:lnTo>
                <a:lnTo>
                  <a:pt x="506374" y="682117"/>
                </a:lnTo>
                <a:lnTo>
                  <a:pt x="517220" y="690638"/>
                </a:lnTo>
                <a:lnTo>
                  <a:pt x="530288" y="694651"/>
                </a:lnTo>
                <a:lnTo>
                  <a:pt x="543953" y="694651"/>
                </a:lnTo>
                <a:lnTo>
                  <a:pt x="575284" y="678522"/>
                </a:lnTo>
                <a:lnTo>
                  <a:pt x="578904" y="674903"/>
                </a:lnTo>
                <a:lnTo>
                  <a:pt x="582650" y="669340"/>
                </a:lnTo>
                <a:lnTo>
                  <a:pt x="588098" y="656602"/>
                </a:lnTo>
                <a:lnTo>
                  <a:pt x="589470" y="649871"/>
                </a:lnTo>
                <a:lnTo>
                  <a:pt x="589470" y="592518"/>
                </a:lnTo>
                <a:lnTo>
                  <a:pt x="589470" y="550037"/>
                </a:lnTo>
                <a:close/>
              </a:path>
              <a:path w="589914" h="695325">
                <a:moveTo>
                  <a:pt x="589470" y="45631"/>
                </a:moveTo>
                <a:lnTo>
                  <a:pt x="569950" y="10579"/>
                </a:lnTo>
                <a:lnTo>
                  <a:pt x="545160" y="0"/>
                </a:lnTo>
                <a:lnTo>
                  <a:pt x="530593" y="0"/>
                </a:lnTo>
                <a:lnTo>
                  <a:pt x="497014" y="20078"/>
                </a:lnTo>
                <a:lnTo>
                  <a:pt x="487197" y="45631"/>
                </a:lnTo>
                <a:lnTo>
                  <a:pt x="487197" y="111988"/>
                </a:lnTo>
                <a:lnTo>
                  <a:pt x="487197" y="250063"/>
                </a:lnTo>
                <a:lnTo>
                  <a:pt x="483857" y="266598"/>
                </a:lnTo>
                <a:lnTo>
                  <a:pt x="474764" y="280111"/>
                </a:lnTo>
                <a:lnTo>
                  <a:pt x="461251" y="289217"/>
                </a:lnTo>
                <a:lnTo>
                  <a:pt x="444715" y="292544"/>
                </a:lnTo>
                <a:lnTo>
                  <a:pt x="428180" y="289217"/>
                </a:lnTo>
                <a:lnTo>
                  <a:pt x="414680" y="280111"/>
                </a:lnTo>
                <a:lnTo>
                  <a:pt x="405574" y="266598"/>
                </a:lnTo>
                <a:lnTo>
                  <a:pt x="402234" y="250063"/>
                </a:lnTo>
                <a:lnTo>
                  <a:pt x="405574" y="233527"/>
                </a:lnTo>
                <a:lnTo>
                  <a:pt x="414680" y="220014"/>
                </a:lnTo>
                <a:lnTo>
                  <a:pt x="428180" y="210908"/>
                </a:lnTo>
                <a:lnTo>
                  <a:pt x="444715" y="207568"/>
                </a:lnTo>
                <a:lnTo>
                  <a:pt x="461251" y="210908"/>
                </a:lnTo>
                <a:lnTo>
                  <a:pt x="474764" y="220014"/>
                </a:lnTo>
                <a:lnTo>
                  <a:pt x="483857" y="233527"/>
                </a:lnTo>
                <a:lnTo>
                  <a:pt x="487197" y="250063"/>
                </a:lnTo>
                <a:lnTo>
                  <a:pt x="487197" y="111988"/>
                </a:lnTo>
                <a:lnTo>
                  <a:pt x="480314" y="109753"/>
                </a:lnTo>
                <a:lnTo>
                  <a:pt x="473595" y="108153"/>
                </a:lnTo>
                <a:lnTo>
                  <a:pt x="473722" y="108153"/>
                </a:lnTo>
                <a:lnTo>
                  <a:pt x="459181" y="105867"/>
                </a:lnTo>
                <a:lnTo>
                  <a:pt x="452005" y="105308"/>
                </a:lnTo>
                <a:lnTo>
                  <a:pt x="444715" y="105308"/>
                </a:lnTo>
                <a:lnTo>
                  <a:pt x="401777" y="111709"/>
                </a:lnTo>
                <a:lnTo>
                  <a:pt x="363842" y="130162"/>
                </a:lnTo>
                <a:lnTo>
                  <a:pt x="333324" y="158076"/>
                </a:lnTo>
                <a:lnTo>
                  <a:pt x="311645" y="193916"/>
                </a:lnTo>
                <a:lnTo>
                  <a:pt x="300977" y="235407"/>
                </a:lnTo>
                <a:lnTo>
                  <a:pt x="300266" y="250063"/>
                </a:lnTo>
                <a:lnTo>
                  <a:pt x="300977" y="264731"/>
                </a:lnTo>
                <a:lnTo>
                  <a:pt x="303110" y="278968"/>
                </a:lnTo>
                <a:lnTo>
                  <a:pt x="306603" y="292544"/>
                </a:lnTo>
                <a:lnTo>
                  <a:pt x="306666" y="292798"/>
                </a:lnTo>
                <a:lnTo>
                  <a:pt x="325069" y="330936"/>
                </a:lnTo>
                <a:lnTo>
                  <a:pt x="352806" y="361670"/>
                </a:lnTo>
                <a:lnTo>
                  <a:pt x="388416" y="383438"/>
                </a:lnTo>
                <a:lnTo>
                  <a:pt x="429933" y="394106"/>
                </a:lnTo>
                <a:lnTo>
                  <a:pt x="444715" y="394817"/>
                </a:lnTo>
                <a:lnTo>
                  <a:pt x="459244" y="394106"/>
                </a:lnTo>
                <a:lnTo>
                  <a:pt x="500545" y="383438"/>
                </a:lnTo>
                <a:lnTo>
                  <a:pt x="536397" y="361670"/>
                </a:lnTo>
                <a:lnTo>
                  <a:pt x="564362" y="330936"/>
                </a:lnTo>
                <a:lnTo>
                  <a:pt x="582980" y="292798"/>
                </a:lnTo>
                <a:lnTo>
                  <a:pt x="583044" y="292544"/>
                </a:lnTo>
                <a:lnTo>
                  <a:pt x="586587" y="278968"/>
                </a:lnTo>
                <a:lnTo>
                  <a:pt x="588746" y="264731"/>
                </a:lnTo>
                <a:lnTo>
                  <a:pt x="589470" y="250063"/>
                </a:lnTo>
                <a:lnTo>
                  <a:pt x="589470" y="207568"/>
                </a:lnTo>
                <a:lnTo>
                  <a:pt x="589470" y="111988"/>
                </a:lnTo>
                <a:lnTo>
                  <a:pt x="589470" y="45631"/>
                </a:lnTo>
                <a:close/>
              </a:path>
            </a:pathLst>
          </a:custGeom>
          <a:solidFill>
            <a:srgbClr val="FFFFFF"/>
          </a:solidFill>
        </p:spPr>
        <p:txBody>
          <a:bodyPr wrap="square" lIns="0" tIns="0" rIns="0" bIns="0" rtlCol="0"/>
          <a:lstStyle/>
          <a:p>
            <a:endParaRPr/>
          </a:p>
        </p:txBody>
      </p:sp>
      <p:sp>
        <p:nvSpPr>
          <p:cNvPr id="3" name="Rectangle 3">
            <a:extLst>
              <a:ext uri="{FF2B5EF4-FFF2-40B4-BE49-F238E27FC236}">
                <a16:creationId xmlns:a16="http://schemas.microsoft.com/office/drawing/2014/main" id="{FCCB92FA-33D7-A40B-236F-204B99F1E9DF}"/>
              </a:ext>
            </a:extLst>
          </p:cNvPr>
          <p:cNvSpPr>
            <a:spLocks noChangeArrowheads="1"/>
          </p:cNvSpPr>
          <p:nvPr/>
        </p:nvSpPr>
        <p:spPr bwMode="auto">
          <a:xfrm>
            <a:off x="839789" y="656202"/>
            <a:ext cx="9069158" cy="87716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lang="en-US" altLang="en-US" sz="4200" b="1" dirty="0">
                <a:solidFill>
                  <a:srgbClr val="000000"/>
                </a:solidFill>
                <a:latin typeface="Arial" panose="020B0604020202020204" pitchFamily="34" charset="0"/>
                <a:cs typeface="Arial" panose="020B0604020202020204" pitchFamily="34" charset="0"/>
              </a:rPr>
              <a:t>ADNA resources</a:t>
            </a:r>
          </a:p>
          <a:p>
            <a:pPr marL="0" marR="0" lvl="0" indent="0" algn="l" defTabSz="914400" rtl="0" eaLnBrk="0" fontAlgn="base" latinLnBrk="0" hangingPunct="0">
              <a:lnSpc>
                <a:spcPct val="100000"/>
              </a:lnSpc>
              <a:spcBef>
                <a:spcPct val="0"/>
              </a:spcBef>
              <a:spcAft>
                <a:spcPct val="0"/>
              </a:spcAft>
              <a:buClrTx/>
              <a:buSzTx/>
              <a:buFontTx/>
              <a:buNone/>
              <a:tabLst/>
            </a:pPr>
            <a:endParaRPr lang="en-US" altLang="en-US" sz="2800" b="1" dirty="0">
              <a:solidFill>
                <a:srgbClr val="000000"/>
              </a:solidFill>
              <a:latin typeface="Arial" panose="020B0604020202020204" pitchFamily="34" charset="0"/>
              <a:cs typeface="Arial" panose="020B0604020202020204" pitchFamily="34" charset="0"/>
            </a:endParaRPr>
          </a:p>
          <a:p>
            <a:pPr eaLnBrk="0" fontAlgn="base" hangingPunct="0">
              <a:spcBef>
                <a:spcPct val="0"/>
              </a:spcBef>
              <a:spcAft>
                <a:spcPct val="0"/>
              </a:spcAft>
            </a:pPr>
            <a:r>
              <a:rPr lang="en-AU" sz="2800" b="1" u="sng" dirty="0"/>
              <a:t>ADNA’s submission covers the following points:</a:t>
            </a:r>
            <a:endParaRPr lang="en-US" altLang="en-US" sz="2800" b="1" dirty="0">
              <a:solidFill>
                <a:srgbClr val="000000"/>
              </a:solidFill>
              <a:latin typeface="Arial" panose="020B0604020202020204" pitchFamily="34" charset="0"/>
              <a:cs typeface="Arial" panose="020B0604020202020204" pitchFamily="34" charset="0"/>
            </a:endParaRPr>
          </a:p>
          <a:p>
            <a:r>
              <a:rPr lang="en-AU" sz="2400" dirty="0">
                <a:latin typeface="Aptos" panose="020B0004020202020204" pitchFamily="34" charset="0"/>
              </a:rPr>
              <a:t>·  </a:t>
            </a:r>
            <a:r>
              <a:rPr lang="en-AU" sz="2400" b="1" dirty="0">
                <a:latin typeface="Aptos" panose="020B0004020202020204" pitchFamily="34" charset="0"/>
              </a:rPr>
              <a:t>Disability-led practice as a driver of policy</a:t>
            </a:r>
            <a:br>
              <a:rPr lang="en-AU" sz="2400" dirty="0">
                <a:latin typeface="Aptos" panose="020B0004020202020204" pitchFamily="34" charset="0"/>
              </a:rPr>
            </a:br>
            <a:r>
              <a:rPr lang="en-AU" sz="2400" dirty="0">
                <a:latin typeface="Aptos" panose="020B0004020202020204" pitchFamily="34" charset="0"/>
              </a:rPr>
              <a:t>The submission emphasises that Deaf and disabled communities should not just benefit from policy but actively shape it, with their knowledge recognised as essential to long-term structural change.</a:t>
            </a:r>
          </a:p>
          <a:p>
            <a:endParaRPr lang="en-AU" sz="2400" dirty="0">
              <a:latin typeface="Aptos" panose="020B0004020202020204" pitchFamily="34" charset="0"/>
            </a:endParaRPr>
          </a:p>
          <a:p>
            <a:r>
              <a:rPr lang="en-AU" sz="2400" dirty="0">
                <a:latin typeface="Aptos" panose="020B0004020202020204" pitchFamily="34" charset="0"/>
              </a:rPr>
              <a:t>·  </a:t>
            </a:r>
            <a:r>
              <a:rPr lang="en-AU" sz="2400" b="1" dirty="0">
                <a:latin typeface="Aptos" panose="020B0004020202020204" pitchFamily="34" charset="0"/>
              </a:rPr>
              <a:t>Investment in community-led cultural development (CACD Australia)</a:t>
            </a:r>
            <a:br>
              <a:rPr lang="en-AU" sz="2400" dirty="0">
                <a:latin typeface="Aptos" panose="020B0004020202020204" pitchFamily="34" charset="0"/>
              </a:rPr>
            </a:br>
            <a:r>
              <a:rPr lang="en-AU" sz="2400" dirty="0">
                <a:latin typeface="Aptos" panose="020B0004020202020204" pitchFamily="34" charset="0"/>
              </a:rPr>
              <a:t>We propose establishing a national Community and Cultural Development body to support arts and disability </a:t>
            </a:r>
          </a:p>
          <a:p>
            <a:r>
              <a:rPr lang="en-AU" sz="2400" dirty="0">
                <a:latin typeface="Aptos" panose="020B0004020202020204" pitchFamily="34" charset="0"/>
              </a:rPr>
              <a:t>communities, strengthen resilience, and ensure culture </a:t>
            </a:r>
          </a:p>
          <a:p>
            <a:r>
              <a:rPr lang="en-AU" sz="2400" dirty="0">
                <a:latin typeface="Aptos" panose="020B0004020202020204" pitchFamily="34" charset="0"/>
              </a:rPr>
              <a:t>is inclusive, sustainable, and responsive to future challenges.</a:t>
            </a:r>
          </a:p>
          <a:p>
            <a:endParaRPr lang="en-AU" sz="2400" dirty="0"/>
          </a:p>
          <a:p>
            <a:endParaRPr lang="en-AU" sz="2800" dirty="0"/>
          </a:p>
          <a:p>
            <a:pPr marL="457200" indent="-457200">
              <a:buFont typeface="Arial" panose="020B0604020202020204" pitchFamily="34" charset="0"/>
              <a:buChar char="•"/>
            </a:pPr>
            <a:endParaRPr lang="en-AU" sz="2800" dirty="0"/>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4200" b="1" i="0" u="none" strike="noStrike" cap="none" normalizeH="0" baseline="0" dirty="0">
              <a:ln>
                <a:noFill/>
              </a:ln>
              <a:solidFill>
                <a:srgbClr val="000000"/>
              </a:solidFill>
              <a:effectLst/>
              <a:latin typeface="Arial" panose="020B0604020202020204" pitchFamily="34" charset="0"/>
              <a:cs typeface="Arial" panose="020B0604020202020204" pitchFamily="34" charset="0"/>
            </a:endParaRPr>
          </a:p>
          <a:p>
            <a:endParaRPr lang="en-US" sz="3200" b="1" dirty="0">
              <a:solidFill>
                <a:srgbClr val="000000"/>
              </a:solidFill>
              <a:latin typeface="Arial" panose="020B0604020202020204" pitchFamily="34" charset="0"/>
              <a:cs typeface="Arial" panose="020B0604020202020204" pitchFamily="34" charset="0"/>
            </a:endParaRPr>
          </a:p>
          <a:p>
            <a:endParaRPr lang="en-AU" sz="3000" dirty="0"/>
          </a:p>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69971617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2B7CC0"/>
        </a:solidFill>
        <a:effectLst/>
      </p:bgPr>
    </p:bg>
    <p:spTree>
      <p:nvGrpSpPr>
        <p:cNvPr id="1" name="">
          <a:extLst>
            <a:ext uri="{FF2B5EF4-FFF2-40B4-BE49-F238E27FC236}">
              <a16:creationId xmlns:a16="http://schemas.microsoft.com/office/drawing/2014/main" id="{979F5A83-EA32-2EA4-3F77-1494A80DCCE4}"/>
            </a:ext>
          </a:extLst>
        </p:cNvPr>
        <p:cNvGrpSpPr/>
        <p:nvPr/>
      </p:nvGrpSpPr>
      <p:grpSpPr>
        <a:xfrm>
          <a:off x="0" y="0"/>
          <a:ext cx="0" cy="0"/>
          <a:chOff x="0" y="0"/>
          <a:chExt cx="0" cy="0"/>
        </a:xfrm>
      </p:grpSpPr>
      <p:sp>
        <p:nvSpPr>
          <p:cNvPr id="7" name="Flowchart: Delay 6">
            <a:extLst>
              <a:ext uri="{FF2B5EF4-FFF2-40B4-BE49-F238E27FC236}">
                <a16:creationId xmlns:a16="http://schemas.microsoft.com/office/drawing/2014/main" id="{8D198895-5D3A-9E7F-66E8-0D443F79E773}"/>
              </a:ext>
            </a:extLst>
          </p:cNvPr>
          <p:cNvSpPr/>
          <p:nvPr/>
        </p:nvSpPr>
        <p:spPr>
          <a:xfrm>
            <a:off x="-228760" y="-1388311"/>
            <a:ext cx="11060906" cy="8965403"/>
          </a:xfrm>
          <a:prstGeom prst="flowChartDelay">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extBox 8">
            <a:extLst>
              <a:ext uri="{FF2B5EF4-FFF2-40B4-BE49-F238E27FC236}">
                <a16:creationId xmlns:a16="http://schemas.microsoft.com/office/drawing/2014/main" id="{4DCE4EDE-B2FB-54C6-BCE3-67ACD0A54B0A}"/>
              </a:ext>
            </a:extLst>
          </p:cNvPr>
          <p:cNvSpPr txBox="1"/>
          <p:nvPr/>
        </p:nvSpPr>
        <p:spPr>
          <a:xfrm>
            <a:off x="1867989" y="1254034"/>
            <a:ext cx="184731" cy="369332"/>
          </a:xfrm>
          <a:prstGeom prst="rect">
            <a:avLst/>
          </a:prstGeom>
          <a:noFill/>
        </p:spPr>
        <p:txBody>
          <a:bodyPr wrap="none" rtlCol="0">
            <a:spAutoFit/>
          </a:bodyPr>
          <a:lstStyle/>
          <a:p>
            <a:endParaRPr lang="en-US"/>
          </a:p>
        </p:txBody>
      </p:sp>
      <p:sp>
        <p:nvSpPr>
          <p:cNvPr id="2" name="TextBox 1">
            <a:extLst>
              <a:ext uri="{FF2B5EF4-FFF2-40B4-BE49-F238E27FC236}">
                <a16:creationId xmlns:a16="http://schemas.microsoft.com/office/drawing/2014/main" id="{98290B70-4002-D104-012E-9F19EAF18DEC}"/>
              </a:ext>
            </a:extLst>
          </p:cNvPr>
          <p:cNvSpPr txBox="1"/>
          <p:nvPr/>
        </p:nvSpPr>
        <p:spPr>
          <a:xfrm>
            <a:off x="1093076" y="1965434"/>
            <a:ext cx="184731" cy="369332"/>
          </a:xfrm>
          <a:prstGeom prst="rect">
            <a:avLst/>
          </a:prstGeom>
          <a:noFill/>
        </p:spPr>
        <p:txBody>
          <a:bodyPr wrap="none" rtlCol="0">
            <a:spAutoFit/>
          </a:bodyPr>
          <a:lstStyle/>
          <a:p>
            <a:endParaRPr lang="en-US"/>
          </a:p>
        </p:txBody>
      </p:sp>
      <p:sp>
        <p:nvSpPr>
          <p:cNvPr id="4" name="TextBox 3">
            <a:extLst>
              <a:ext uri="{FF2B5EF4-FFF2-40B4-BE49-F238E27FC236}">
                <a16:creationId xmlns:a16="http://schemas.microsoft.com/office/drawing/2014/main" id="{8E1A325C-D0B7-3D22-87BF-83D2FBC826A5}"/>
              </a:ext>
            </a:extLst>
          </p:cNvPr>
          <p:cNvSpPr txBox="1"/>
          <p:nvPr/>
        </p:nvSpPr>
        <p:spPr>
          <a:xfrm>
            <a:off x="1867989" y="1254034"/>
            <a:ext cx="184731" cy="369332"/>
          </a:xfrm>
          <a:prstGeom prst="rect">
            <a:avLst/>
          </a:prstGeom>
          <a:noFill/>
        </p:spPr>
        <p:txBody>
          <a:bodyPr wrap="none" rtlCol="0">
            <a:spAutoFit/>
          </a:bodyPr>
          <a:lstStyle/>
          <a:p>
            <a:endParaRPr lang="en-US"/>
          </a:p>
        </p:txBody>
      </p:sp>
      <p:sp>
        <p:nvSpPr>
          <p:cNvPr id="5" name="TextBox 4">
            <a:extLst>
              <a:ext uri="{FF2B5EF4-FFF2-40B4-BE49-F238E27FC236}">
                <a16:creationId xmlns:a16="http://schemas.microsoft.com/office/drawing/2014/main" id="{45CA36AA-22A5-DF43-9429-8101AE42A381}"/>
              </a:ext>
            </a:extLst>
          </p:cNvPr>
          <p:cNvSpPr txBox="1"/>
          <p:nvPr/>
        </p:nvSpPr>
        <p:spPr>
          <a:xfrm>
            <a:off x="1093076" y="1965434"/>
            <a:ext cx="184731" cy="369332"/>
          </a:xfrm>
          <a:prstGeom prst="rect">
            <a:avLst/>
          </a:prstGeom>
          <a:noFill/>
        </p:spPr>
        <p:txBody>
          <a:bodyPr wrap="none" rtlCol="0">
            <a:spAutoFit/>
          </a:bodyPr>
          <a:lstStyle/>
          <a:p>
            <a:endParaRPr lang="en-US"/>
          </a:p>
        </p:txBody>
      </p:sp>
      <p:sp>
        <p:nvSpPr>
          <p:cNvPr id="6" name="object 22">
            <a:extLst>
              <a:ext uri="{FF2B5EF4-FFF2-40B4-BE49-F238E27FC236}">
                <a16:creationId xmlns:a16="http://schemas.microsoft.com/office/drawing/2014/main" id="{D94E9297-13A8-5CB3-78FC-CD8EF2EC1A86}"/>
              </a:ext>
            </a:extLst>
          </p:cNvPr>
          <p:cNvSpPr/>
          <p:nvPr/>
        </p:nvSpPr>
        <p:spPr>
          <a:xfrm>
            <a:off x="10143234" y="4733685"/>
            <a:ext cx="1344573" cy="1584830"/>
          </a:xfrm>
          <a:custGeom>
            <a:avLst/>
            <a:gdLst/>
            <a:ahLst/>
            <a:cxnLst/>
            <a:rect l="l" t="t" r="r" b="b"/>
            <a:pathLst>
              <a:path w="589914" h="695325">
                <a:moveTo>
                  <a:pt x="289204" y="250063"/>
                </a:moveTo>
                <a:lnTo>
                  <a:pt x="282867" y="207568"/>
                </a:lnTo>
                <a:lnTo>
                  <a:pt x="264401" y="169189"/>
                </a:lnTo>
                <a:lnTo>
                  <a:pt x="236664" y="138455"/>
                </a:lnTo>
                <a:lnTo>
                  <a:pt x="200888" y="116687"/>
                </a:lnTo>
                <a:lnTo>
                  <a:pt x="187083" y="111607"/>
                </a:lnTo>
                <a:lnTo>
                  <a:pt x="187083" y="250063"/>
                </a:lnTo>
                <a:lnTo>
                  <a:pt x="183743" y="266598"/>
                </a:lnTo>
                <a:lnTo>
                  <a:pt x="174650" y="280111"/>
                </a:lnTo>
                <a:lnTo>
                  <a:pt x="161137" y="289217"/>
                </a:lnTo>
                <a:lnTo>
                  <a:pt x="144602" y="292544"/>
                </a:lnTo>
                <a:lnTo>
                  <a:pt x="128066" y="289217"/>
                </a:lnTo>
                <a:lnTo>
                  <a:pt x="114566" y="280111"/>
                </a:lnTo>
                <a:lnTo>
                  <a:pt x="105460" y="266598"/>
                </a:lnTo>
                <a:lnTo>
                  <a:pt x="102120" y="250063"/>
                </a:lnTo>
                <a:lnTo>
                  <a:pt x="105460" y="233527"/>
                </a:lnTo>
                <a:lnTo>
                  <a:pt x="114566" y="220014"/>
                </a:lnTo>
                <a:lnTo>
                  <a:pt x="128066" y="210908"/>
                </a:lnTo>
                <a:lnTo>
                  <a:pt x="144602" y="207568"/>
                </a:lnTo>
                <a:lnTo>
                  <a:pt x="161137" y="210908"/>
                </a:lnTo>
                <a:lnTo>
                  <a:pt x="174650" y="220014"/>
                </a:lnTo>
                <a:lnTo>
                  <a:pt x="183743" y="233527"/>
                </a:lnTo>
                <a:lnTo>
                  <a:pt x="187083" y="250063"/>
                </a:lnTo>
                <a:lnTo>
                  <a:pt x="187083" y="111607"/>
                </a:lnTo>
                <a:lnTo>
                  <a:pt x="173659" y="108153"/>
                </a:lnTo>
                <a:lnTo>
                  <a:pt x="159423" y="106019"/>
                </a:lnTo>
                <a:lnTo>
                  <a:pt x="144754" y="105308"/>
                </a:lnTo>
                <a:lnTo>
                  <a:pt x="130098" y="106019"/>
                </a:lnTo>
                <a:lnTo>
                  <a:pt x="88773" y="116687"/>
                </a:lnTo>
                <a:lnTo>
                  <a:pt x="53060" y="138455"/>
                </a:lnTo>
                <a:lnTo>
                  <a:pt x="25120" y="169189"/>
                </a:lnTo>
                <a:lnTo>
                  <a:pt x="6489" y="207327"/>
                </a:lnTo>
                <a:lnTo>
                  <a:pt x="0" y="250063"/>
                </a:lnTo>
                <a:lnTo>
                  <a:pt x="723" y="264718"/>
                </a:lnTo>
                <a:lnTo>
                  <a:pt x="2882" y="278930"/>
                </a:lnTo>
                <a:lnTo>
                  <a:pt x="6451" y="292544"/>
                </a:lnTo>
                <a:lnTo>
                  <a:pt x="6489" y="292709"/>
                </a:lnTo>
                <a:lnTo>
                  <a:pt x="25120" y="330669"/>
                </a:lnTo>
                <a:lnTo>
                  <a:pt x="53060" y="361378"/>
                </a:lnTo>
                <a:lnTo>
                  <a:pt x="88773" y="383286"/>
                </a:lnTo>
                <a:lnTo>
                  <a:pt x="130098" y="394106"/>
                </a:lnTo>
                <a:lnTo>
                  <a:pt x="144754" y="394817"/>
                </a:lnTo>
                <a:lnTo>
                  <a:pt x="149021" y="394677"/>
                </a:lnTo>
                <a:lnTo>
                  <a:pt x="151320" y="394677"/>
                </a:lnTo>
                <a:lnTo>
                  <a:pt x="189407" y="385406"/>
                </a:lnTo>
                <a:lnTo>
                  <a:pt x="203098" y="378548"/>
                </a:lnTo>
                <a:lnTo>
                  <a:pt x="203479" y="378548"/>
                </a:lnTo>
                <a:lnTo>
                  <a:pt x="204330" y="379768"/>
                </a:lnTo>
                <a:lnTo>
                  <a:pt x="205143" y="381000"/>
                </a:lnTo>
                <a:lnTo>
                  <a:pt x="206108" y="382155"/>
                </a:lnTo>
                <a:lnTo>
                  <a:pt x="216954" y="390664"/>
                </a:lnTo>
                <a:lnTo>
                  <a:pt x="230035" y="394677"/>
                </a:lnTo>
                <a:lnTo>
                  <a:pt x="243687" y="394677"/>
                </a:lnTo>
                <a:lnTo>
                  <a:pt x="275018" y="378548"/>
                </a:lnTo>
                <a:lnTo>
                  <a:pt x="278638" y="374929"/>
                </a:lnTo>
                <a:lnTo>
                  <a:pt x="282384" y="369366"/>
                </a:lnTo>
                <a:lnTo>
                  <a:pt x="287832" y="356628"/>
                </a:lnTo>
                <a:lnTo>
                  <a:pt x="289204" y="349897"/>
                </a:lnTo>
                <a:lnTo>
                  <a:pt x="289204" y="292544"/>
                </a:lnTo>
                <a:lnTo>
                  <a:pt x="289204" y="250063"/>
                </a:lnTo>
                <a:close/>
              </a:path>
              <a:path w="589914" h="695325">
                <a:moveTo>
                  <a:pt x="289293" y="550113"/>
                </a:moveTo>
                <a:lnTo>
                  <a:pt x="281940" y="504431"/>
                </a:lnTo>
                <a:lnTo>
                  <a:pt x="261467" y="464718"/>
                </a:lnTo>
                <a:lnTo>
                  <a:pt x="230276" y="433374"/>
                </a:lnTo>
                <a:lnTo>
                  <a:pt x="190741" y="412813"/>
                </a:lnTo>
                <a:lnTo>
                  <a:pt x="145262" y="405422"/>
                </a:lnTo>
                <a:lnTo>
                  <a:pt x="116979" y="408203"/>
                </a:lnTo>
                <a:lnTo>
                  <a:pt x="65366" y="429628"/>
                </a:lnTo>
                <a:lnTo>
                  <a:pt x="25285" y="469557"/>
                </a:lnTo>
                <a:lnTo>
                  <a:pt x="3390" y="520738"/>
                </a:lnTo>
                <a:lnTo>
                  <a:pt x="25" y="642226"/>
                </a:lnTo>
                <a:lnTo>
                  <a:pt x="4165" y="662711"/>
                </a:lnTo>
                <a:lnTo>
                  <a:pt x="15443" y="679437"/>
                </a:lnTo>
                <a:lnTo>
                  <a:pt x="32169" y="690714"/>
                </a:lnTo>
                <a:lnTo>
                  <a:pt x="52641" y="694842"/>
                </a:lnTo>
                <a:lnTo>
                  <a:pt x="73126" y="690714"/>
                </a:lnTo>
                <a:lnTo>
                  <a:pt x="89852" y="679437"/>
                </a:lnTo>
                <a:lnTo>
                  <a:pt x="101130" y="662711"/>
                </a:lnTo>
                <a:lnTo>
                  <a:pt x="105257" y="642226"/>
                </a:lnTo>
                <a:lnTo>
                  <a:pt x="105257" y="550862"/>
                </a:lnTo>
                <a:lnTo>
                  <a:pt x="108839" y="535216"/>
                </a:lnTo>
                <a:lnTo>
                  <a:pt x="117538" y="522427"/>
                </a:lnTo>
                <a:lnTo>
                  <a:pt x="130111" y="513816"/>
                </a:lnTo>
                <a:lnTo>
                  <a:pt x="145262" y="510654"/>
                </a:lnTo>
                <a:lnTo>
                  <a:pt x="160350" y="513765"/>
                </a:lnTo>
                <a:lnTo>
                  <a:pt x="172681" y="522224"/>
                </a:lnTo>
                <a:lnTo>
                  <a:pt x="181013" y="534771"/>
                </a:lnTo>
                <a:lnTo>
                  <a:pt x="184061" y="550113"/>
                </a:lnTo>
                <a:lnTo>
                  <a:pt x="184061" y="642226"/>
                </a:lnTo>
                <a:lnTo>
                  <a:pt x="188201" y="662711"/>
                </a:lnTo>
                <a:lnTo>
                  <a:pt x="199478" y="679437"/>
                </a:lnTo>
                <a:lnTo>
                  <a:pt x="216204" y="690714"/>
                </a:lnTo>
                <a:lnTo>
                  <a:pt x="236677" y="694842"/>
                </a:lnTo>
                <a:lnTo>
                  <a:pt x="257162" y="690714"/>
                </a:lnTo>
                <a:lnTo>
                  <a:pt x="273888" y="679437"/>
                </a:lnTo>
                <a:lnTo>
                  <a:pt x="285165" y="662711"/>
                </a:lnTo>
                <a:lnTo>
                  <a:pt x="289293" y="642226"/>
                </a:lnTo>
                <a:lnTo>
                  <a:pt x="289293" y="550113"/>
                </a:lnTo>
                <a:close/>
              </a:path>
              <a:path w="589914" h="695325">
                <a:moveTo>
                  <a:pt x="589470" y="550037"/>
                </a:moveTo>
                <a:lnTo>
                  <a:pt x="588759" y="535381"/>
                </a:lnTo>
                <a:lnTo>
                  <a:pt x="586625" y="521131"/>
                </a:lnTo>
                <a:lnTo>
                  <a:pt x="583120" y="507542"/>
                </a:lnTo>
                <a:lnTo>
                  <a:pt x="583069" y="507301"/>
                </a:lnTo>
                <a:lnTo>
                  <a:pt x="564654" y="469163"/>
                </a:lnTo>
                <a:lnTo>
                  <a:pt x="536917" y="438429"/>
                </a:lnTo>
                <a:lnTo>
                  <a:pt x="501154" y="416661"/>
                </a:lnTo>
                <a:lnTo>
                  <a:pt x="487349" y="411594"/>
                </a:lnTo>
                <a:lnTo>
                  <a:pt x="487349" y="550037"/>
                </a:lnTo>
                <a:lnTo>
                  <a:pt x="484009" y="566572"/>
                </a:lnTo>
                <a:lnTo>
                  <a:pt x="474903" y="580085"/>
                </a:lnTo>
                <a:lnTo>
                  <a:pt x="461403" y="589178"/>
                </a:lnTo>
                <a:lnTo>
                  <a:pt x="444868" y="592518"/>
                </a:lnTo>
                <a:lnTo>
                  <a:pt x="428332" y="589178"/>
                </a:lnTo>
                <a:lnTo>
                  <a:pt x="414832" y="580085"/>
                </a:lnTo>
                <a:lnTo>
                  <a:pt x="405726" y="566572"/>
                </a:lnTo>
                <a:lnTo>
                  <a:pt x="402386" y="550037"/>
                </a:lnTo>
                <a:lnTo>
                  <a:pt x="405726" y="533501"/>
                </a:lnTo>
                <a:lnTo>
                  <a:pt x="414832" y="519988"/>
                </a:lnTo>
                <a:lnTo>
                  <a:pt x="428332" y="510882"/>
                </a:lnTo>
                <a:lnTo>
                  <a:pt x="444868" y="507542"/>
                </a:lnTo>
                <a:lnTo>
                  <a:pt x="461403" y="510882"/>
                </a:lnTo>
                <a:lnTo>
                  <a:pt x="474903" y="519988"/>
                </a:lnTo>
                <a:lnTo>
                  <a:pt x="484009" y="533501"/>
                </a:lnTo>
                <a:lnTo>
                  <a:pt x="487349" y="550037"/>
                </a:lnTo>
                <a:lnTo>
                  <a:pt x="487349" y="411594"/>
                </a:lnTo>
                <a:lnTo>
                  <a:pt x="473925" y="408127"/>
                </a:lnTo>
                <a:lnTo>
                  <a:pt x="459676" y="405993"/>
                </a:lnTo>
                <a:lnTo>
                  <a:pt x="445020" y="405282"/>
                </a:lnTo>
                <a:lnTo>
                  <a:pt x="430364" y="405993"/>
                </a:lnTo>
                <a:lnTo>
                  <a:pt x="389039" y="416661"/>
                </a:lnTo>
                <a:lnTo>
                  <a:pt x="353326" y="438429"/>
                </a:lnTo>
                <a:lnTo>
                  <a:pt x="325374" y="469163"/>
                </a:lnTo>
                <a:lnTo>
                  <a:pt x="306755" y="507301"/>
                </a:lnTo>
                <a:lnTo>
                  <a:pt x="300266" y="550037"/>
                </a:lnTo>
                <a:lnTo>
                  <a:pt x="300977" y="564692"/>
                </a:lnTo>
                <a:lnTo>
                  <a:pt x="311797" y="606018"/>
                </a:lnTo>
                <a:lnTo>
                  <a:pt x="333705" y="641731"/>
                </a:lnTo>
                <a:lnTo>
                  <a:pt x="364413" y="669683"/>
                </a:lnTo>
                <a:lnTo>
                  <a:pt x="402374" y="688314"/>
                </a:lnTo>
                <a:lnTo>
                  <a:pt x="445020" y="694791"/>
                </a:lnTo>
                <a:lnTo>
                  <a:pt x="449275" y="694651"/>
                </a:lnTo>
                <a:lnTo>
                  <a:pt x="451573" y="694651"/>
                </a:lnTo>
                <a:lnTo>
                  <a:pt x="489661" y="685380"/>
                </a:lnTo>
                <a:lnTo>
                  <a:pt x="503351" y="678522"/>
                </a:lnTo>
                <a:lnTo>
                  <a:pt x="503745" y="678522"/>
                </a:lnTo>
                <a:lnTo>
                  <a:pt x="504596" y="679742"/>
                </a:lnTo>
                <a:lnTo>
                  <a:pt x="505409" y="680974"/>
                </a:lnTo>
                <a:lnTo>
                  <a:pt x="506374" y="682117"/>
                </a:lnTo>
                <a:lnTo>
                  <a:pt x="517220" y="690638"/>
                </a:lnTo>
                <a:lnTo>
                  <a:pt x="530288" y="694651"/>
                </a:lnTo>
                <a:lnTo>
                  <a:pt x="543953" y="694651"/>
                </a:lnTo>
                <a:lnTo>
                  <a:pt x="575284" y="678522"/>
                </a:lnTo>
                <a:lnTo>
                  <a:pt x="578904" y="674903"/>
                </a:lnTo>
                <a:lnTo>
                  <a:pt x="582650" y="669340"/>
                </a:lnTo>
                <a:lnTo>
                  <a:pt x="588098" y="656602"/>
                </a:lnTo>
                <a:lnTo>
                  <a:pt x="589470" y="649871"/>
                </a:lnTo>
                <a:lnTo>
                  <a:pt x="589470" y="592518"/>
                </a:lnTo>
                <a:lnTo>
                  <a:pt x="589470" y="550037"/>
                </a:lnTo>
                <a:close/>
              </a:path>
              <a:path w="589914" h="695325">
                <a:moveTo>
                  <a:pt x="589470" y="45631"/>
                </a:moveTo>
                <a:lnTo>
                  <a:pt x="569950" y="10579"/>
                </a:lnTo>
                <a:lnTo>
                  <a:pt x="545160" y="0"/>
                </a:lnTo>
                <a:lnTo>
                  <a:pt x="530593" y="0"/>
                </a:lnTo>
                <a:lnTo>
                  <a:pt x="497014" y="20078"/>
                </a:lnTo>
                <a:lnTo>
                  <a:pt x="487197" y="45631"/>
                </a:lnTo>
                <a:lnTo>
                  <a:pt x="487197" y="111988"/>
                </a:lnTo>
                <a:lnTo>
                  <a:pt x="487197" y="250063"/>
                </a:lnTo>
                <a:lnTo>
                  <a:pt x="483857" y="266598"/>
                </a:lnTo>
                <a:lnTo>
                  <a:pt x="474764" y="280111"/>
                </a:lnTo>
                <a:lnTo>
                  <a:pt x="461251" y="289217"/>
                </a:lnTo>
                <a:lnTo>
                  <a:pt x="444715" y="292544"/>
                </a:lnTo>
                <a:lnTo>
                  <a:pt x="428180" y="289217"/>
                </a:lnTo>
                <a:lnTo>
                  <a:pt x="414680" y="280111"/>
                </a:lnTo>
                <a:lnTo>
                  <a:pt x="405574" y="266598"/>
                </a:lnTo>
                <a:lnTo>
                  <a:pt x="402234" y="250063"/>
                </a:lnTo>
                <a:lnTo>
                  <a:pt x="405574" y="233527"/>
                </a:lnTo>
                <a:lnTo>
                  <a:pt x="414680" y="220014"/>
                </a:lnTo>
                <a:lnTo>
                  <a:pt x="428180" y="210908"/>
                </a:lnTo>
                <a:lnTo>
                  <a:pt x="444715" y="207568"/>
                </a:lnTo>
                <a:lnTo>
                  <a:pt x="461251" y="210908"/>
                </a:lnTo>
                <a:lnTo>
                  <a:pt x="474764" y="220014"/>
                </a:lnTo>
                <a:lnTo>
                  <a:pt x="483857" y="233527"/>
                </a:lnTo>
                <a:lnTo>
                  <a:pt x="487197" y="250063"/>
                </a:lnTo>
                <a:lnTo>
                  <a:pt x="487197" y="111988"/>
                </a:lnTo>
                <a:lnTo>
                  <a:pt x="480314" y="109753"/>
                </a:lnTo>
                <a:lnTo>
                  <a:pt x="473595" y="108153"/>
                </a:lnTo>
                <a:lnTo>
                  <a:pt x="473722" y="108153"/>
                </a:lnTo>
                <a:lnTo>
                  <a:pt x="459181" y="105867"/>
                </a:lnTo>
                <a:lnTo>
                  <a:pt x="452005" y="105308"/>
                </a:lnTo>
                <a:lnTo>
                  <a:pt x="444715" y="105308"/>
                </a:lnTo>
                <a:lnTo>
                  <a:pt x="401777" y="111709"/>
                </a:lnTo>
                <a:lnTo>
                  <a:pt x="363842" y="130162"/>
                </a:lnTo>
                <a:lnTo>
                  <a:pt x="333324" y="158076"/>
                </a:lnTo>
                <a:lnTo>
                  <a:pt x="311645" y="193916"/>
                </a:lnTo>
                <a:lnTo>
                  <a:pt x="300977" y="235407"/>
                </a:lnTo>
                <a:lnTo>
                  <a:pt x="300266" y="250063"/>
                </a:lnTo>
                <a:lnTo>
                  <a:pt x="300977" y="264731"/>
                </a:lnTo>
                <a:lnTo>
                  <a:pt x="303110" y="278968"/>
                </a:lnTo>
                <a:lnTo>
                  <a:pt x="306603" y="292544"/>
                </a:lnTo>
                <a:lnTo>
                  <a:pt x="306666" y="292798"/>
                </a:lnTo>
                <a:lnTo>
                  <a:pt x="325069" y="330936"/>
                </a:lnTo>
                <a:lnTo>
                  <a:pt x="352806" y="361670"/>
                </a:lnTo>
                <a:lnTo>
                  <a:pt x="388416" y="383438"/>
                </a:lnTo>
                <a:lnTo>
                  <a:pt x="429933" y="394106"/>
                </a:lnTo>
                <a:lnTo>
                  <a:pt x="444715" y="394817"/>
                </a:lnTo>
                <a:lnTo>
                  <a:pt x="459244" y="394106"/>
                </a:lnTo>
                <a:lnTo>
                  <a:pt x="500545" y="383438"/>
                </a:lnTo>
                <a:lnTo>
                  <a:pt x="536397" y="361670"/>
                </a:lnTo>
                <a:lnTo>
                  <a:pt x="564362" y="330936"/>
                </a:lnTo>
                <a:lnTo>
                  <a:pt x="582980" y="292798"/>
                </a:lnTo>
                <a:lnTo>
                  <a:pt x="583044" y="292544"/>
                </a:lnTo>
                <a:lnTo>
                  <a:pt x="586587" y="278968"/>
                </a:lnTo>
                <a:lnTo>
                  <a:pt x="588746" y="264731"/>
                </a:lnTo>
                <a:lnTo>
                  <a:pt x="589470" y="250063"/>
                </a:lnTo>
                <a:lnTo>
                  <a:pt x="589470" y="207568"/>
                </a:lnTo>
                <a:lnTo>
                  <a:pt x="589470" y="111988"/>
                </a:lnTo>
                <a:lnTo>
                  <a:pt x="589470" y="45631"/>
                </a:lnTo>
                <a:close/>
              </a:path>
            </a:pathLst>
          </a:custGeom>
          <a:solidFill>
            <a:schemeClr val="tx1"/>
          </a:solidFill>
        </p:spPr>
        <p:txBody>
          <a:bodyPr wrap="square" lIns="0" tIns="0" rIns="0" bIns="0" rtlCol="0"/>
          <a:lstStyle/>
          <a:p>
            <a:endParaRPr/>
          </a:p>
        </p:txBody>
      </p:sp>
      <p:pic>
        <p:nvPicPr>
          <p:cNvPr id="11" name="Picture 10">
            <a:extLst>
              <a:ext uri="{FF2B5EF4-FFF2-40B4-BE49-F238E27FC236}">
                <a16:creationId xmlns:a16="http://schemas.microsoft.com/office/drawing/2014/main" id="{273D72DB-1C20-4401-262A-023A4332AB0F}"/>
              </a:ext>
            </a:extLst>
          </p:cNvPr>
          <p:cNvPicPr>
            <a:picLocks noChangeAspect="1"/>
          </p:cNvPicPr>
          <p:nvPr/>
        </p:nvPicPr>
        <p:blipFill>
          <a:blip r:embed="rId2"/>
          <a:stretch>
            <a:fillRect/>
          </a:stretch>
        </p:blipFill>
        <p:spPr>
          <a:xfrm flipH="1">
            <a:off x="8876405" y="3355075"/>
            <a:ext cx="3496101" cy="4355910"/>
          </a:xfrm>
          <a:prstGeom prst="rect">
            <a:avLst/>
          </a:prstGeom>
        </p:spPr>
      </p:pic>
      <p:sp>
        <p:nvSpPr>
          <p:cNvPr id="15" name="object 22">
            <a:extLst>
              <a:ext uri="{FF2B5EF4-FFF2-40B4-BE49-F238E27FC236}">
                <a16:creationId xmlns:a16="http://schemas.microsoft.com/office/drawing/2014/main" id="{4CE32833-D15C-E852-57D3-5CBFAB770868}"/>
              </a:ext>
            </a:extLst>
          </p:cNvPr>
          <p:cNvSpPr/>
          <p:nvPr/>
        </p:nvSpPr>
        <p:spPr>
          <a:xfrm>
            <a:off x="9908947" y="4738234"/>
            <a:ext cx="1344573" cy="1584830"/>
          </a:xfrm>
          <a:custGeom>
            <a:avLst/>
            <a:gdLst/>
            <a:ahLst/>
            <a:cxnLst/>
            <a:rect l="l" t="t" r="r" b="b"/>
            <a:pathLst>
              <a:path w="589914" h="695325">
                <a:moveTo>
                  <a:pt x="289204" y="250063"/>
                </a:moveTo>
                <a:lnTo>
                  <a:pt x="282867" y="207568"/>
                </a:lnTo>
                <a:lnTo>
                  <a:pt x="264401" y="169189"/>
                </a:lnTo>
                <a:lnTo>
                  <a:pt x="236664" y="138455"/>
                </a:lnTo>
                <a:lnTo>
                  <a:pt x="200888" y="116687"/>
                </a:lnTo>
                <a:lnTo>
                  <a:pt x="187083" y="111607"/>
                </a:lnTo>
                <a:lnTo>
                  <a:pt x="187083" y="250063"/>
                </a:lnTo>
                <a:lnTo>
                  <a:pt x="183743" y="266598"/>
                </a:lnTo>
                <a:lnTo>
                  <a:pt x="174650" y="280111"/>
                </a:lnTo>
                <a:lnTo>
                  <a:pt x="161137" y="289217"/>
                </a:lnTo>
                <a:lnTo>
                  <a:pt x="144602" y="292544"/>
                </a:lnTo>
                <a:lnTo>
                  <a:pt x="128066" y="289217"/>
                </a:lnTo>
                <a:lnTo>
                  <a:pt x="114566" y="280111"/>
                </a:lnTo>
                <a:lnTo>
                  <a:pt x="105460" y="266598"/>
                </a:lnTo>
                <a:lnTo>
                  <a:pt x="102120" y="250063"/>
                </a:lnTo>
                <a:lnTo>
                  <a:pt x="105460" y="233527"/>
                </a:lnTo>
                <a:lnTo>
                  <a:pt x="114566" y="220014"/>
                </a:lnTo>
                <a:lnTo>
                  <a:pt x="128066" y="210908"/>
                </a:lnTo>
                <a:lnTo>
                  <a:pt x="144602" y="207568"/>
                </a:lnTo>
                <a:lnTo>
                  <a:pt x="161137" y="210908"/>
                </a:lnTo>
                <a:lnTo>
                  <a:pt x="174650" y="220014"/>
                </a:lnTo>
                <a:lnTo>
                  <a:pt x="183743" y="233527"/>
                </a:lnTo>
                <a:lnTo>
                  <a:pt x="187083" y="250063"/>
                </a:lnTo>
                <a:lnTo>
                  <a:pt x="187083" y="111607"/>
                </a:lnTo>
                <a:lnTo>
                  <a:pt x="173659" y="108153"/>
                </a:lnTo>
                <a:lnTo>
                  <a:pt x="159423" y="106019"/>
                </a:lnTo>
                <a:lnTo>
                  <a:pt x="144754" y="105308"/>
                </a:lnTo>
                <a:lnTo>
                  <a:pt x="130098" y="106019"/>
                </a:lnTo>
                <a:lnTo>
                  <a:pt x="88773" y="116687"/>
                </a:lnTo>
                <a:lnTo>
                  <a:pt x="53060" y="138455"/>
                </a:lnTo>
                <a:lnTo>
                  <a:pt x="25120" y="169189"/>
                </a:lnTo>
                <a:lnTo>
                  <a:pt x="6489" y="207327"/>
                </a:lnTo>
                <a:lnTo>
                  <a:pt x="0" y="250063"/>
                </a:lnTo>
                <a:lnTo>
                  <a:pt x="723" y="264718"/>
                </a:lnTo>
                <a:lnTo>
                  <a:pt x="2882" y="278930"/>
                </a:lnTo>
                <a:lnTo>
                  <a:pt x="6451" y="292544"/>
                </a:lnTo>
                <a:lnTo>
                  <a:pt x="6489" y="292709"/>
                </a:lnTo>
                <a:lnTo>
                  <a:pt x="25120" y="330669"/>
                </a:lnTo>
                <a:lnTo>
                  <a:pt x="53060" y="361378"/>
                </a:lnTo>
                <a:lnTo>
                  <a:pt x="88773" y="383286"/>
                </a:lnTo>
                <a:lnTo>
                  <a:pt x="130098" y="394106"/>
                </a:lnTo>
                <a:lnTo>
                  <a:pt x="144754" y="394817"/>
                </a:lnTo>
                <a:lnTo>
                  <a:pt x="149021" y="394677"/>
                </a:lnTo>
                <a:lnTo>
                  <a:pt x="151320" y="394677"/>
                </a:lnTo>
                <a:lnTo>
                  <a:pt x="189407" y="385406"/>
                </a:lnTo>
                <a:lnTo>
                  <a:pt x="203098" y="378548"/>
                </a:lnTo>
                <a:lnTo>
                  <a:pt x="203479" y="378548"/>
                </a:lnTo>
                <a:lnTo>
                  <a:pt x="204330" y="379768"/>
                </a:lnTo>
                <a:lnTo>
                  <a:pt x="205143" y="381000"/>
                </a:lnTo>
                <a:lnTo>
                  <a:pt x="206108" y="382155"/>
                </a:lnTo>
                <a:lnTo>
                  <a:pt x="216954" y="390664"/>
                </a:lnTo>
                <a:lnTo>
                  <a:pt x="230035" y="394677"/>
                </a:lnTo>
                <a:lnTo>
                  <a:pt x="243687" y="394677"/>
                </a:lnTo>
                <a:lnTo>
                  <a:pt x="275018" y="378548"/>
                </a:lnTo>
                <a:lnTo>
                  <a:pt x="278638" y="374929"/>
                </a:lnTo>
                <a:lnTo>
                  <a:pt x="282384" y="369366"/>
                </a:lnTo>
                <a:lnTo>
                  <a:pt x="287832" y="356628"/>
                </a:lnTo>
                <a:lnTo>
                  <a:pt x="289204" y="349897"/>
                </a:lnTo>
                <a:lnTo>
                  <a:pt x="289204" y="292544"/>
                </a:lnTo>
                <a:lnTo>
                  <a:pt x="289204" y="250063"/>
                </a:lnTo>
                <a:close/>
              </a:path>
              <a:path w="589914" h="695325">
                <a:moveTo>
                  <a:pt x="289293" y="550113"/>
                </a:moveTo>
                <a:lnTo>
                  <a:pt x="281940" y="504431"/>
                </a:lnTo>
                <a:lnTo>
                  <a:pt x="261467" y="464718"/>
                </a:lnTo>
                <a:lnTo>
                  <a:pt x="230276" y="433374"/>
                </a:lnTo>
                <a:lnTo>
                  <a:pt x="190741" y="412813"/>
                </a:lnTo>
                <a:lnTo>
                  <a:pt x="145262" y="405422"/>
                </a:lnTo>
                <a:lnTo>
                  <a:pt x="116979" y="408203"/>
                </a:lnTo>
                <a:lnTo>
                  <a:pt x="65366" y="429628"/>
                </a:lnTo>
                <a:lnTo>
                  <a:pt x="25285" y="469557"/>
                </a:lnTo>
                <a:lnTo>
                  <a:pt x="3390" y="520738"/>
                </a:lnTo>
                <a:lnTo>
                  <a:pt x="25" y="642226"/>
                </a:lnTo>
                <a:lnTo>
                  <a:pt x="4165" y="662711"/>
                </a:lnTo>
                <a:lnTo>
                  <a:pt x="15443" y="679437"/>
                </a:lnTo>
                <a:lnTo>
                  <a:pt x="32169" y="690714"/>
                </a:lnTo>
                <a:lnTo>
                  <a:pt x="52641" y="694842"/>
                </a:lnTo>
                <a:lnTo>
                  <a:pt x="73126" y="690714"/>
                </a:lnTo>
                <a:lnTo>
                  <a:pt x="89852" y="679437"/>
                </a:lnTo>
                <a:lnTo>
                  <a:pt x="101130" y="662711"/>
                </a:lnTo>
                <a:lnTo>
                  <a:pt x="105257" y="642226"/>
                </a:lnTo>
                <a:lnTo>
                  <a:pt x="105257" y="550862"/>
                </a:lnTo>
                <a:lnTo>
                  <a:pt x="108839" y="535216"/>
                </a:lnTo>
                <a:lnTo>
                  <a:pt x="117538" y="522427"/>
                </a:lnTo>
                <a:lnTo>
                  <a:pt x="130111" y="513816"/>
                </a:lnTo>
                <a:lnTo>
                  <a:pt x="145262" y="510654"/>
                </a:lnTo>
                <a:lnTo>
                  <a:pt x="160350" y="513765"/>
                </a:lnTo>
                <a:lnTo>
                  <a:pt x="172681" y="522224"/>
                </a:lnTo>
                <a:lnTo>
                  <a:pt x="181013" y="534771"/>
                </a:lnTo>
                <a:lnTo>
                  <a:pt x="184061" y="550113"/>
                </a:lnTo>
                <a:lnTo>
                  <a:pt x="184061" y="642226"/>
                </a:lnTo>
                <a:lnTo>
                  <a:pt x="188201" y="662711"/>
                </a:lnTo>
                <a:lnTo>
                  <a:pt x="199478" y="679437"/>
                </a:lnTo>
                <a:lnTo>
                  <a:pt x="216204" y="690714"/>
                </a:lnTo>
                <a:lnTo>
                  <a:pt x="236677" y="694842"/>
                </a:lnTo>
                <a:lnTo>
                  <a:pt x="257162" y="690714"/>
                </a:lnTo>
                <a:lnTo>
                  <a:pt x="273888" y="679437"/>
                </a:lnTo>
                <a:lnTo>
                  <a:pt x="285165" y="662711"/>
                </a:lnTo>
                <a:lnTo>
                  <a:pt x="289293" y="642226"/>
                </a:lnTo>
                <a:lnTo>
                  <a:pt x="289293" y="550113"/>
                </a:lnTo>
                <a:close/>
              </a:path>
              <a:path w="589914" h="695325">
                <a:moveTo>
                  <a:pt x="589470" y="550037"/>
                </a:moveTo>
                <a:lnTo>
                  <a:pt x="588759" y="535381"/>
                </a:lnTo>
                <a:lnTo>
                  <a:pt x="586625" y="521131"/>
                </a:lnTo>
                <a:lnTo>
                  <a:pt x="583120" y="507542"/>
                </a:lnTo>
                <a:lnTo>
                  <a:pt x="583069" y="507301"/>
                </a:lnTo>
                <a:lnTo>
                  <a:pt x="564654" y="469163"/>
                </a:lnTo>
                <a:lnTo>
                  <a:pt x="536917" y="438429"/>
                </a:lnTo>
                <a:lnTo>
                  <a:pt x="501154" y="416661"/>
                </a:lnTo>
                <a:lnTo>
                  <a:pt x="487349" y="411594"/>
                </a:lnTo>
                <a:lnTo>
                  <a:pt x="487349" y="550037"/>
                </a:lnTo>
                <a:lnTo>
                  <a:pt x="484009" y="566572"/>
                </a:lnTo>
                <a:lnTo>
                  <a:pt x="474903" y="580085"/>
                </a:lnTo>
                <a:lnTo>
                  <a:pt x="461403" y="589178"/>
                </a:lnTo>
                <a:lnTo>
                  <a:pt x="444868" y="592518"/>
                </a:lnTo>
                <a:lnTo>
                  <a:pt x="428332" y="589178"/>
                </a:lnTo>
                <a:lnTo>
                  <a:pt x="414832" y="580085"/>
                </a:lnTo>
                <a:lnTo>
                  <a:pt x="405726" y="566572"/>
                </a:lnTo>
                <a:lnTo>
                  <a:pt x="402386" y="550037"/>
                </a:lnTo>
                <a:lnTo>
                  <a:pt x="405726" y="533501"/>
                </a:lnTo>
                <a:lnTo>
                  <a:pt x="414832" y="519988"/>
                </a:lnTo>
                <a:lnTo>
                  <a:pt x="428332" y="510882"/>
                </a:lnTo>
                <a:lnTo>
                  <a:pt x="444868" y="507542"/>
                </a:lnTo>
                <a:lnTo>
                  <a:pt x="461403" y="510882"/>
                </a:lnTo>
                <a:lnTo>
                  <a:pt x="474903" y="519988"/>
                </a:lnTo>
                <a:lnTo>
                  <a:pt x="484009" y="533501"/>
                </a:lnTo>
                <a:lnTo>
                  <a:pt x="487349" y="550037"/>
                </a:lnTo>
                <a:lnTo>
                  <a:pt x="487349" y="411594"/>
                </a:lnTo>
                <a:lnTo>
                  <a:pt x="473925" y="408127"/>
                </a:lnTo>
                <a:lnTo>
                  <a:pt x="459676" y="405993"/>
                </a:lnTo>
                <a:lnTo>
                  <a:pt x="445020" y="405282"/>
                </a:lnTo>
                <a:lnTo>
                  <a:pt x="430364" y="405993"/>
                </a:lnTo>
                <a:lnTo>
                  <a:pt x="389039" y="416661"/>
                </a:lnTo>
                <a:lnTo>
                  <a:pt x="353326" y="438429"/>
                </a:lnTo>
                <a:lnTo>
                  <a:pt x="325374" y="469163"/>
                </a:lnTo>
                <a:lnTo>
                  <a:pt x="306755" y="507301"/>
                </a:lnTo>
                <a:lnTo>
                  <a:pt x="300266" y="550037"/>
                </a:lnTo>
                <a:lnTo>
                  <a:pt x="300977" y="564692"/>
                </a:lnTo>
                <a:lnTo>
                  <a:pt x="311797" y="606018"/>
                </a:lnTo>
                <a:lnTo>
                  <a:pt x="333705" y="641731"/>
                </a:lnTo>
                <a:lnTo>
                  <a:pt x="364413" y="669683"/>
                </a:lnTo>
                <a:lnTo>
                  <a:pt x="402374" y="688314"/>
                </a:lnTo>
                <a:lnTo>
                  <a:pt x="445020" y="694791"/>
                </a:lnTo>
                <a:lnTo>
                  <a:pt x="449275" y="694651"/>
                </a:lnTo>
                <a:lnTo>
                  <a:pt x="451573" y="694651"/>
                </a:lnTo>
                <a:lnTo>
                  <a:pt x="489661" y="685380"/>
                </a:lnTo>
                <a:lnTo>
                  <a:pt x="503351" y="678522"/>
                </a:lnTo>
                <a:lnTo>
                  <a:pt x="503745" y="678522"/>
                </a:lnTo>
                <a:lnTo>
                  <a:pt x="504596" y="679742"/>
                </a:lnTo>
                <a:lnTo>
                  <a:pt x="505409" y="680974"/>
                </a:lnTo>
                <a:lnTo>
                  <a:pt x="506374" y="682117"/>
                </a:lnTo>
                <a:lnTo>
                  <a:pt x="517220" y="690638"/>
                </a:lnTo>
                <a:lnTo>
                  <a:pt x="530288" y="694651"/>
                </a:lnTo>
                <a:lnTo>
                  <a:pt x="543953" y="694651"/>
                </a:lnTo>
                <a:lnTo>
                  <a:pt x="575284" y="678522"/>
                </a:lnTo>
                <a:lnTo>
                  <a:pt x="578904" y="674903"/>
                </a:lnTo>
                <a:lnTo>
                  <a:pt x="582650" y="669340"/>
                </a:lnTo>
                <a:lnTo>
                  <a:pt x="588098" y="656602"/>
                </a:lnTo>
                <a:lnTo>
                  <a:pt x="589470" y="649871"/>
                </a:lnTo>
                <a:lnTo>
                  <a:pt x="589470" y="592518"/>
                </a:lnTo>
                <a:lnTo>
                  <a:pt x="589470" y="550037"/>
                </a:lnTo>
                <a:close/>
              </a:path>
              <a:path w="589914" h="695325">
                <a:moveTo>
                  <a:pt x="589470" y="45631"/>
                </a:moveTo>
                <a:lnTo>
                  <a:pt x="569950" y="10579"/>
                </a:lnTo>
                <a:lnTo>
                  <a:pt x="545160" y="0"/>
                </a:lnTo>
                <a:lnTo>
                  <a:pt x="530593" y="0"/>
                </a:lnTo>
                <a:lnTo>
                  <a:pt x="497014" y="20078"/>
                </a:lnTo>
                <a:lnTo>
                  <a:pt x="487197" y="45631"/>
                </a:lnTo>
                <a:lnTo>
                  <a:pt x="487197" y="111988"/>
                </a:lnTo>
                <a:lnTo>
                  <a:pt x="487197" y="250063"/>
                </a:lnTo>
                <a:lnTo>
                  <a:pt x="483857" y="266598"/>
                </a:lnTo>
                <a:lnTo>
                  <a:pt x="474764" y="280111"/>
                </a:lnTo>
                <a:lnTo>
                  <a:pt x="461251" y="289217"/>
                </a:lnTo>
                <a:lnTo>
                  <a:pt x="444715" y="292544"/>
                </a:lnTo>
                <a:lnTo>
                  <a:pt x="428180" y="289217"/>
                </a:lnTo>
                <a:lnTo>
                  <a:pt x="414680" y="280111"/>
                </a:lnTo>
                <a:lnTo>
                  <a:pt x="405574" y="266598"/>
                </a:lnTo>
                <a:lnTo>
                  <a:pt x="402234" y="250063"/>
                </a:lnTo>
                <a:lnTo>
                  <a:pt x="405574" y="233527"/>
                </a:lnTo>
                <a:lnTo>
                  <a:pt x="414680" y="220014"/>
                </a:lnTo>
                <a:lnTo>
                  <a:pt x="428180" y="210908"/>
                </a:lnTo>
                <a:lnTo>
                  <a:pt x="444715" y="207568"/>
                </a:lnTo>
                <a:lnTo>
                  <a:pt x="461251" y="210908"/>
                </a:lnTo>
                <a:lnTo>
                  <a:pt x="474764" y="220014"/>
                </a:lnTo>
                <a:lnTo>
                  <a:pt x="483857" y="233527"/>
                </a:lnTo>
                <a:lnTo>
                  <a:pt x="487197" y="250063"/>
                </a:lnTo>
                <a:lnTo>
                  <a:pt x="487197" y="111988"/>
                </a:lnTo>
                <a:lnTo>
                  <a:pt x="480314" y="109753"/>
                </a:lnTo>
                <a:lnTo>
                  <a:pt x="473595" y="108153"/>
                </a:lnTo>
                <a:lnTo>
                  <a:pt x="473722" y="108153"/>
                </a:lnTo>
                <a:lnTo>
                  <a:pt x="459181" y="105867"/>
                </a:lnTo>
                <a:lnTo>
                  <a:pt x="452005" y="105308"/>
                </a:lnTo>
                <a:lnTo>
                  <a:pt x="444715" y="105308"/>
                </a:lnTo>
                <a:lnTo>
                  <a:pt x="401777" y="111709"/>
                </a:lnTo>
                <a:lnTo>
                  <a:pt x="363842" y="130162"/>
                </a:lnTo>
                <a:lnTo>
                  <a:pt x="333324" y="158076"/>
                </a:lnTo>
                <a:lnTo>
                  <a:pt x="311645" y="193916"/>
                </a:lnTo>
                <a:lnTo>
                  <a:pt x="300977" y="235407"/>
                </a:lnTo>
                <a:lnTo>
                  <a:pt x="300266" y="250063"/>
                </a:lnTo>
                <a:lnTo>
                  <a:pt x="300977" y="264731"/>
                </a:lnTo>
                <a:lnTo>
                  <a:pt x="303110" y="278968"/>
                </a:lnTo>
                <a:lnTo>
                  <a:pt x="306603" y="292544"/>
                </a:lnTo>
                <a:lnTo>
                  <a:pt x="306666" y="292798"/>
                </a:lnTo>
                <a:lnTo>
                  <a:pt x="325069" y="330936"/>
                </a:lnTo>
                <a:lnTo>
                  <a:pt x="352806" y="361670"/>
                </a:lnTo>
                <a:lnTo>
                  <a:pt x="388416" y="383438"/>
                </a:lnTo>
                <a:lnTo>
                  <a:pt x="429933" y="394106"/>
                </a:lnTo>
                <a:lnTo>
                  <a:pt x="444715" y="394817"/>
                </a:lnTo>
                <a:lnTo>
                  <a:pt x="459244" y="394106"/>
                </a:lnTo>
                <a:lnTo>
                  <a:pt x="500545" y="383438"/>
                </a:lnTo>
                <a:lnTo>
                  <a:pt x="536397" y="361670"/>
                </a:lnTo>
                <a:lnTo>
                  <a:pt x="564362" y="330936"/>
                </a:lnTo>
                <a:lnTo>
                  <a:pt x="582980" y="292798"/>
                </a:lnTo>
                <a:lnTo>
                  <a:pt x="583044" y="292544"/>
                </a:lnTo>
                <a:lnTo>
                  <a:pt x="586587" y="278968"/>
                </a:lnTo>
                <a:lnTo>
                  <a:pt x="588746" y="264731"/>
                </a:lnTo>
                <a:lnTo>
                  <a:pt x="589470" y="250063"/>
                </a:lnTo>
                <a:lnTo>
                  <a:pt x="589470" y="207568"/>
                </a:lnTo>
                <a:lnTo>
                  <a:pt x="589470" y="111988"/>
                </a:lnTo>
                <a:lnTo>
                  <a:pt x="589470" y="45631"/>
                </a:lnTo>
                <a:close/>
              </a:path>
            </a:pathLst>
          </a:custGeom>
          <a:solidFill>
            <a:srgbClr val="FFFFFF"/>
          </a:solidFill>
        </p:spPr>
        <p:txBody>
          <a:bodyPr wrap="square" lIns="0" tIns="0" rIns="0" bIns="0" rtlCol="0"/>
          <a:lstStyle/>
          <a:p>
            <a:endParaRPr/>
          </a:p>
        </p:txBody>
      </p:sp>
      <p:sp>
        <p:nvSpPr>
          <p:cNvPr id="3" name="Rectangle 3">
            <a:extLst>
              <a:ext uri="{FF2B5EF4-FFF2-40B4-BE49-F238E27FC236}">
                <a16:creationId xmlns:a16="http://schemas.microsoft.com/office/drawing/2014/main" id="{F489AB9B-E0B4-4870-9D5D-BFB84273252D}"/>
              </a:ext>
            </a:extLst>
          </p:cNvPr>
          <p:cNvSpPr>
            <a:spLocks noChangeArrowheads="1"/>
          </p:cNvSpPr>
          <p:nvPr/>
        </p:nvSpPr>
        <p:spPr bwMode="auto">
          <a:xfrm>
            <a:off x="839788" y="423453"/>
            <a:ext cx="8388261" cy="82484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lang="en-US" altLang="en-US" sz="4200" b="1" dirty="0">
                <a:solidFill>
                  <a:srgbClr val="000000"/>
                </a:solidFill>
                <a:latin typeface="Arial" panose="020B0604020202020204" pitchFamily="34" charset="0"/>
                <a:cs typeface="Arial" panose="020B0604020202020204" pitchFamily="34" charset="0"/>
              </a:rPr>
              <a:t>Other ways to use ADNA’s submission:</a:t>
            </a:r>
          </a:p>
          <a:p>
            <a:pPr marL="0" marR="0" lvl="0" indent="0" algn="l" defTabSz="914400" rtl="0" eaLnBrk="0" fontAlgn="base" latinLnBrk="0" hangingPunct="0">
              <a:lnSpc>
                <a:spcPct val="100000"/>
              </a:lnSpc>
              <a:spcBef>
                <a:spcPct val="0"/>
              </a:spcBef>
              <a:spcAft>
                <a:spcPct val="0"/>
              </a:spcAft>
              <a:buClrTx/>
              <a:buSzTx/>
              <a:buFontTx/>
              <a:buNone/>
              <a:tabLst/>
            </a:pPr>
            <a:endParaRPr lang="en-US" altLang="en-US" sz="2800" b="1" dirty="0">
              <a:solidFill>
                <a:srgbClr val="000000"/>
              </a:solidFill>
              <a:latin typeface="Arial" panose="020B0604020202020204" pitchFamily="34" charset="0"/>
              <a:cs typeface="Arial" panose="020B0604020202020204" pitchFamily="34" charset="0"/>
            </a:endParaRPr>
          </a:p>
          <a:p>
            <a:pPr marL="285750" lvl="0" indent="-285750">
              <a:buFont typeface="Arial" panose="020B0604020202020204" pitchFamily="34" charset="0"/>
              <a:buChar char="•"/>
            </a:pPr>
            <a:r>
              <a:rPr lang="en-AU" sz="2400" dirty="0"/>
              <a:t>Cut and paste whatever parts of ADNA’s submission you agree with and add your own arguments in the word count that is left.</a:t>
            </a:r>
          </a:p>
          <a:p>
            <a:pPr marL="285750" lvl="0" indent="-285750">
              <a:buFont typeface="Arial" panose="020B0604020202020204" pitchFamily="34" charset="0"/>
              <a:buChar char="•"/>
            </a:pPr>
            <a:r>
              <a:rPr lang="en-AU" sz="2400" dirty="0"/>
              <a:t>Write about arts and disability culture is important to you or your organisation and then link to our recommendations.</a:t>
            </a:r>
          </a:p>
          <a:p>
            <a:pPr marL="285750" lvl="0" indent="-285750">
              <a:buFont typeface="Arial" panose="020B0604020202020204" pitchFamily="34" charset="0"/>
              <a:buChar char="•"/>
            </a:pPr>
            <a:r>
              <a:rPr lang="en-AU" sz="2400" dirty="0"/>
              <a:t>Use one of the </a:t>
            </a:r>
            <a:r>
              <a:rPr lang="en-AU" sz="2400" u="sng" dirty="0"/>
              <a:t>recommendations</a:t>
            </a:r>
            <a:r>
              <a:rPr lang="en-AU" sz="2400" dirty="0"/>
              <a:t> we made in our cover letter to write a new submission (you can find this on our webpage)</a:t>
            </a:r>
          </a:p>
          <a:p>
            <a:pPr marL="285750" lvl="0" indent="-285750">
              <a:buFont typeface="Arial" panose="020B0604020202020204" pitchFamily="34" charset="0"/>
              <a:buChar char="•"/>
            </a:pPr>
            <a:r>
              <a:rPr lang="en-AU" sz="2400" dirty="0"/>
              <a:t>You can also write a new 500-word submission in your own words</a:t>
            </a:r>
          </a:p>
          <a:p>
            <a:endParaRPr lang="en-AU" sz="2800" dirty="0"/>
          </a:p>
          <a:p>
            <a:pPr marL="457200" indent="-457200">
              <a:buFont typeface="Arial" panose="020B0604020202020204" pitchFamily="34" charset="0"/>
              <a:buChar char="•"/>
            </a:pPr>
            <a:endParaRPr lang="en-AU" sz="2800" dirty="0"/>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4200" b="1" i="0" u="none" strike="noStrike" cap="none" normalizeH="0" baseline="0" dirty="0">
              <a:ln>
                <a:noFill/>
              </a:ln>
              <a:solidFill>
                <a:srgbClr val="000000"/>
              </a:solidFill>
              <a:effectLst/>
              <a:latin typeface="Arial" panose="020B0604020202020204" pitchFamily="34" charset="0"/>
              <a:cs typeface="Arial" panose="020B0604020202020204" pitchFamily="34" charset="0"/>
            </a:endParaRPr>
          </a:p>
          <a:p>
            <a:endParaRPr lang="en-US" sz="3200" b="1" dirty="0">
              <a:solidFill>
                <a:srgbClr val="000000"/>
              </a:solidFill>
              <a:latin typeface="Arial" panose="020B0604020202020204" pitchFamily="34" charset="0"/>
              <a:cs typeface="Arial" panose="020B0604020202020204" pitchFamily="34" charset="0"/>
            </a:endParaRPr>
          </a:p>
          <a:p>
            <a:endParaRPr lang="en-AU" sz="3000" dirty="0"/>
          </a:p>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251402191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2B7CC0"/>
        </a:solidFill>
        <a:effectLst/>
      </p:bgPr>
    </p:bg>
    <p:spTree>
      <p:nvGrpSpPr>
        <p:cNvPr id="1" name="">
          <a:extLst>
            <a:ext uri="{FF2B5EF4-FFF2-40B4-BE49-F238E27FC236}">
              <a16:creationId xmlns:a16="http://schemas.microsoft.com/office/drawing/2014/main" id="{C980B038-EFDB-D695-5CEF-C953242C02B1}"/>
            </a:ext>
          </a:extLst>
        </p:cNvPr>
        <p:cNvGrpSpPr/>
        <p:nvPr/>
      </p:nvGrpSpPr>
      <p:grpSpPr>
        <a:xfrm>
          <a:off x="0" y="0"/>
          <a:ext cx="0" cy="0"/>
          <a:chOff x="0" y="0"/>
          <a:chExt cx="0" cy="0"/>
        </a:xfrm>
      </p:grpSpPr>
      <p:sp>
        <p:nvSpPr>
          <p:cNvPr id="7" name="Flowchart: Delay 6">
            <a:extLst>
              <a:ext uri="{FF2B5EF4-FFF2-40B4-BE49-F238E27FC236}">
                <a16:creationId xmlns:a16="http://schemas.microsoft.com/office/drawing/2014/main" id="{4A0A4575-3BEB-84D3-41EA-94BB6D8345F3}"/>
              </a:ext>
            </a:extLst>
          </p:cNvPr>
          <p:cNvSpPr/>
          <p:nvPr/>
        </p:nvSpPr>
        <p:spPr>
          <a:xfrm>
            <a:off x="-228760" y="-1388311"/>
            <a:ext cx="11060906" cy="8965403"/>
          </a:xfrm>
          <a:prstGeom prst="flowChartDelay">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extBox 8">
            <a:extLst>
              <a:ext uri="{FF2B5EF4-FFF2-40B4-BE49-F238E27FC236}">
                <a16:creationId xmlns:a16="http://schemas.microsoft.com/office/drawing/2014/main" id="{31B6C4FE-FB96-7F29-87C0-973E9BA67FF2}"/>
              </a:ext>
            </a:extLst>
          </p:cNvPr>
          <p:cNvSpPr txBox="1"/>
          <p:nvPr/>
        </p:nvSpPr>
        <p:spPr>
          <a:xfrm>
            <a:off x="1867989" y="1254034"/>
            <a:ext cx="184731" cy="369332"/>
          </a:xfrm>
          <a:prstGeom prst="rect">
            <a:avLst/>
          </a:prstGeom>
          <a:noFill/>
        </p:spPr>
        <p:txBody>
          <a:bodyPr wrap="none" rtlCol="0">
            <a:spAutoFit/>
          </a:bodyPr>
          <a:lstStyle/>
          <a:p>
            <a:endParaRPr lang="en-US"/>
          </a:p>
        </p:txBody>
      </p:sp>
      <p:sp>
        <p:nvSpPr>
          <p:cNvPr id="2" name="TextBox 1">
            <a:extLst>
              <a:ext uri="{FF2B5EF4-FFF2-40B4-BE49-F238E27FC236}">
                <a16:creationId xmlns:a16="http://schemas.microsoft.com/office/drawing/2014/main" id="{35484F9D-9375-4A6B-4DFC-665C98DBD410}"/>
              </a:ext>
            </a:extLst>
          </p:cNvPr>
          <p:cNvSpPr txBox="1"/>
          <p:nvPr/>
        </p:nvSpPr>
        <p:spPr>
          <a:xfrm>
            <a:off x="1093076" y="1965434"/>
            <a:ext cx="184731" cy="369332"/>
          </a:xfrm>
          <a:prstGeom prst="rect">
            <a:avLst/>
          </a:prstGeom>
          <a:noFill/>
        </p:spPr>
        <p:txBody>
          <a:bodyPr wrap="none" rtlCol="0">
            <a:spAutoFit/>
          </a:bodyPr>
          <a:lstStyle/>
          <a:p>
            <a:endParaRPr lang="en-US"/>
          </a:p>
        </p:txBody>
      </p:sp>
      <p:sp>
        <p:nvSpPr>
          <p:cNvPr id="4" name="TextBox 3">
            <a:extLst>
              <a:ext uri="{FF2B5EF4-FFF2-40B4-BE49-F238E27FC236}">
                <a16:creationId xmlns:a16="http://schemas.microsoft.com/office/drawing/2014/main" id="{011DE7FD-74F5-8F29-81CC-36583B581077}"/>
              </a:ext>
            </a:extLst>
          </p:cNvPr>
          <p:cNvSpPr txBox="1"/>
          <p:nvPr/>
        </p:nvSpPr>
        <p:spPr>
          <a:xfrm>
            <a:off x="1867989" y="1254034"/>
            <a:ext cx="184731" cy="369332"/>
          </a:xfrm>
          <a:prstGeom prst="rect">
            <a:avLst/>
          </a:prstGeom>
          <a:noFill/>
        </p:spPr>
        <p:txBody>
          <a:bodyPr wrap="none" rtlCol="0">
            <a:spAutoFit/>
          </a:bodyPr>
          <a:lstStyle/>
          <a:p>
            <a:endParaRPr lang="en-US"/>
          </a:p>
        </p:txBody>
      </p:sp>
      <p:sp>
        <p:nvSpPr>
          <p:cNvPr id="5" name="TextBox 4">
            <a:extLst>
              <a:ext uri="{FF2B5EF4-FFF2-40B4-BE49-F238E27FC236}">
                <a16:creationId xmlns:a16="http://schemas.microsoft.com/office/drawing/2014/main" id="{F5A7B685-8908-CD34-0C25-0670A2F8A660}"/>
              </a:ext>
            </a:extLst>
          </p:cNvPr>
          <p:cNvSpPr txBox="1"/>
          <p:nvPr/>
        </p:nvSpPr>
        <p:spPr>
          <a:xfrm>
            <a:off x="1093076" y="1965434"/>
            <a:ext cx="184731" cy="369332"/>
          </a:xfrm>
          <a:prstGeom prst="rect">
            <a:avLst/>
          </a:prstGeom>
          <a:noFill/>
        </p:spPr>
        <p:txBody>
          <a:bodyPr wrap="none" rtlCol="0">
            <a:spAutoFit/>
          </a:bodyPr>
          <a:lstStyle/>
          <a:p>
            <a:endParaRPr lang="en-US"/>
          </a:p>
        </p:txBody>
      </p:sp>
      <p:sp>
        <p:nvSpPr>
          <p:cNvPr id="6" name="object 22">
            <a:extLst>
              <a:ext uri="{FF2B5EF4-FFF2-40B4-BE49-F238E27FC236}">
                <a16:creationId xmlns:a16="http://schemas.microsoft.com/office/drawing/2014/main" id="{C239F60F-AE87-D513-7AB6-1A88E6AC8013}"/>
              </a:ext>
            </a:extLst>
          </p:cNvPr>
          <p:cNvSpPr/>
          <p:nvPr/>
        </p:nvSpPr>
        <p:spPr>
          <a:xfrm>
            <a:off x="10143234" y="4733685"/>
            <a:ext cx="1344573" cy="1584830"/>
          </a:xfrm>
          <a:custGeom>
            <a:avLst/>
            <a:gdLst/>
            <a:ahLst/>
            <a:cxnLst/>
            <a:rect l="l" t="t" r="r" b="b"/>
            <a:pathLst>
              <a:path w="589914" h="695325">
                <a:moveTo>
                  <a:pt x="289204" y="250063"/>
                </a:moveTo>
                <a:lnTo>
                  <a:pt x="282867" y="207568"/>
                </a:lnTo>
                <a:lnTo>
                  <a:pt x="264401" y="169189"/>
                </a:lnTo>
                <a:lnTo>
                  <a:pt x="236664" y="138455"/>
                </a:lnTo>
                <a:lnTo>
                  <a:pt x="200888" y="116687"/>
                </a:lnTo>
                <a:lnTo>
                  <a:pt x="187083" y="111607"/>
                </a:lnTo>
                <a:lnTo>
                  <a:pt x="187083" y="250063"/>
                </a:lnTo>
                <a:lnTo>
                  <a:pt x="183743" y="266598"/>
                </a:lnTo>
                <a:lnTo>
                  <a:pt x="174650" y="280111"/>
                </a:lnTo>
                <a:lnTo>
                  <a:pt x="161137" y="289217"/>
                </a:lnTo>
                <a:lnTo>
                  <a:pt x="144602" y="292544"/>
                </a:lnTo>
                <a:lnTo>
                  <a:pt x="128066" y="289217"/>
                </a:lnTo>
                <a:lnTo>
                  <a:pt x="114566" y="280111"/>
                </a:lnTo>
                <a:lnTo>
                  <a:pt x="105460" y="266598"/>
                </a:lnTo>
                <a:lnTo>
                  <a:pt x="102120" y="250063"/>
                </a:lnTo>
                <a:lnTo>
                  <a:pt x="105460" y="233527"/>
                </a:lnTo>
                <a:lnTo>
                  <a:pt x="114566" y="220014"/>
                </a:lnTo>
                <a:lnTo>
                  <a:pt x="128066" y="210908"/>
                </a:lnTo>
                <a:lnTo>
                  <a:pt x="144602" y="207568"/>
                </a:lnTo>
                <a:lnTo>
                  <a:pt x="161137" y="210908"/>
                </a:lnTo>
                <a:lnTo>
                  <a:pt x="174650" y="220014"/>
                </a:lnTo>
                <a:lnTo>
                  <a:pt x="183743" y="233527"/>
                </a:lnTo>
                <a:lnTo>
                  <a:pt x="187083" y="250063"/>
                </a:lnTo>
                <a:lnTo>
                  <a:pt x="187083" y="111607"/>
                </a:lnTo>
                <a:lnTo>
                  <a:pt x="173659" y="108153"/>
                </a:lnTo>
                <a:lnTo>
                  <a:pt x="159423" y="106019"/>
                </a:lnTo>
                <a:lnTo>
                  <a:pt x="144754" y="105308"/>
                </a:lnTo>
                <a:lnTo>
                  <a:pt x="130098" y="106019"/>
                </a:lnTo>
                <a:lnTo>
                  <a:pt x="88773" y="116687"/>
                </a:lnTo>
                <a:lnTo>
                  <a:pt x="53060" y="138455"/>
                </a:lnTo>
                <a:lnTo>
                  <a:pt x="25120" y="169189"/>
                </a:lnTo>
                <a:lnTo>
                  <a:pt x="6489" y="207327"/>
                </a:lnTo>
                <a:lnTo>
                  <a:pt x="0" y="250063"/>
                </a:lnTo>
                <a:lnTo>
                  <a:pt x="723" y="264718"/>
                </a:lnTo>
                <a:lnTo>
                  <a:pt x="2882" y="278930"/>
                </a:lnTo>
                <a:lnTo>
                  <a:pt x="6451" y="292544"/>
                </a:lnTo>
                <a:lnTo>
                  <a:pt x="6489" y="292709"/>
                </a:lnTo>
                <a:lnTo>
                  <a:pt x="25120" y="330669"/>
                </a:lnTo>
                <a:lnTo>
                  <a:pt x="53060" y="361378"/>
                </a:lnTo>
                <a:lnTo>
                  <a:pt x="88773" y="383286"/>
                </a:lnTo>
                <a:lnTo>
                  <a:pt x="130098" y="394106"/>
                </a:lnTo>
                <a:lnTo>
                  <a:pt x="144754" y="394817"/>
                </a:lnTo>
                <a:lnTo>
                  <a:pt x="149021" y="394677"/>
                </a:lnTo>
                <a:lnTo>
                  <a:pt x="151320" y="394677"/>
                </a:lnTo>
                <a:lnTo>
                  <a:pt x="189407" y="385406"/>
                </a:lnTo>
                <a:lnTo>
                  <a:pt x="203098" y="378548"/>
                </a:lnTo>
                <a:lnTo>
                  <a:pt x="203479" y="378548"/>
                </a:lnTo>
                <a:lnTo>
                  <a:pt x="204330" y="379768"/>
                </a:lnTo>
                <a:lnTo>
                  <a:pt x="205143" y="381000"/>
                </a:lnTo>
                <a:lnTo>
                  <a:pt x="206108" y="382155"/>
                </a:lnTo>
                <a:lnTo>
                  <a:pt x="216954" y="390664"/>
                </a:lnTo>
                <a:lnTo>
                  <a:pt x="230035" y="394677"/>
                </a:lnTo>
                <a:lnTo>
                  <a:pt x="243687" y="394677"/>
                </a:lnTo>
                <a:lnTo>
                  <a:pt x="275018" y="378548"/>
                </a:lnTo>
                <a:lnTo>
                  <a:pt x="278638" y="374929"/>
                </a:lnTo>
                <a:lnTo>
                  <a:pt x="282384" y="369366"/>
                </a:lnTo>
                <a:lnTo>
                  <a:pt x="287832" y="356628"/>
                </a:lnTo>
                <a:lnTo>
                  <a:pt x="289204" y="349897"/>
                </a:lnTo>
                <a:lnTo>
                  <a:pt x="289204" y="292544"/>
                </a:lnTo>
                <a:lnTo>
                  <a:pt x="289204" y="250063"/>
                </a:lnTo>
                <a:close/>
              </a:path>
              <a:path w="589914" h="695325">
                <a:moveTo>
                  <a:pt x="289293" y="550113"/>
                </a:moveTo>
                <a:lnTo>
                  <a:pt x="281940" y="504431"/>
                </a:lnTo>
                <a:lnTo>
                  <a:pt x="261467" y="464718"/>
                </a:lnTo>
                <a:lnTo>
                  <a:pt x="230276" y="433374"/>
                </a:lnTo>
                <a:lnTo>
                  <a:pt x="190741" y="412813"/>
                </a:lnTo>
                <a:lnTo>
                  <a:pt x="145262" y="405422"/>
                </a:lnTo>
                <a:lnTo>
                  <a:pt x="116979" y="408203"/>
                </a:lnTo>
                <a:lnTo>
                  <a:pt x="65366" y="429628"/>
                </a:lnTo>
                <a:lnTo>
                  <a:pt x="25285" y="469557"/>
                </a:lnTo>
                <a:lnTo>
                  <a:pt x="3390" y="520738"/>
                </a:lnTo>
                <a:lnTo>
                  <a:pt x="25" y="642226"/>
                </a:lnTo>
                <a:lnTo>
                  <a:pt x="4165" y="662711"/>
                </a:lnTo>
                <a:lnTo>
                  <a:pt x="15443" y="679437"/>
                </a:lnTo>
                <a:lnTo>
                  <a:pt x="32169" y="690714"/>
                </a:lnTo>
                <a:lnTo>
                  <a:pt x="52641" y="694842"/>
                </a:lnTo>
                <a:lnTo>
                  <a:pt x="73126" y="690714"/>
                </a:lnTo>
                <a:lnTo>
                  <a:pt x="89852" y="679437"/>
                </a:lnTo>
                <a:lnTo>
                  <a:pt x="101130" y="662711"/>
                </a:lnTo>
                <a:lnTo>
                  <a:pt x="105257" y="642226"/>
                </a:lnTo>
                <a:lnTo>
                  <a:pt x="105257" y="550862"/>
                </a:lnTo>
                <a:lnTo>
                  <a:pt x="108839" y="535216"/>
                </a:lnTo>
                <a:lnTo>
                  <a:pt x="117538" y="522427"/>
                </a:lnTo>
                <a:lnTo>
                  <a:pt x="130111" y="513816"/>
                </a:lnTo>
                <a:lnTo>
                  <a:pt x="145262" y="510654"/>
                </a:lnTo>
                <a:lnTo>
                  <a:pt x="160350" y="513765"/>
                </a:lnTo>
                <a:lnTo>
                  <a:pt x="172681" y="522224"/>
                </a:lnTo>
                <a:lnTo>
                  <a:pt x="181013" y="534771"/>
                </a:lnTo>
                <a:lnTo>
                  <a:pt x="184061" y="550113"/>
                </a:lnTo>
                <a:lnTo>
                  <a:pt x="184061" y="642226"/>
                </a:lnTo>
                <a:lnTo>
                  <a:pt x="188201" y="662711"/>
                </a:lnTo>
                <a:lnTo>
                  <a:pt x="199478" y="679437"/>
                </a:lnTo>
                <a:lnTo>
                  <a:pt x="216204" y="690714"/>
                </a:lnTo>
                <a:lnTo>
                  <a:pt x="236677" y="694842"/>
                </a:lnTo>
                <a:lnTo>
                  <a:pt x="257162" y="690714"/>
                </a:lnTo>
                <a:lnTo>
                  <a:pt x="273888" y="679437"/>
                </a:lnTo>
                <a:lnTo>
                  <a:pt x="285165" y="662711"/>
                </a:lnTo>
                <a:lnTo>
                  <a:pt x="289293" y="642226"/>
                </a:lnTo>
                <a:lnTo>
                  <a:pt x="289293" y="550113"/>
                </a:lnTo>
                <a:close/>
              </a:path>
              <a:path w="589914" h="695325">
                <a:moveTo>
                  <a:pt x="589470" y="550037"/>
                </a:moveTo>
                <a:lnTo>
                  <a:pt x="588759" y="535381"/>
                </a:lnTo>
                <a:lnTo>
                  <a:pt x="586625" y="521131"/>
                </a:lnTo>
                <a:lnTo>
                  <a:pt x="583120" y="507542"/>
                </a:lnTo>
                <a:lnTo>
                  <a:pt x="583069" y="507301"/>
                </a:lnTo>
                <a:lnTo>
                  <a:pt x="564654" y="469163"/>
                </a:lnTo>
                <a:lnTo>
                  <a:pt x="536917" y="438429"/>
                </a:lnTo>
                <a:lnTo>
                  <a:pt x="501154" y="416661"/>
                </a:lnTo>
                <a:lnTo>
                  <a:pt x="487349" y="411594"/>
                </a:lnTo>
                <a:lnTo>
                  <a:pt x="487349" y="550037"/>
                </a:lnTo>
                <a:lnTo>
                  <a:pt x="484009" y="566572"/>
                </a:lnTo>
                <a:lnTo>
                  <a:pt x="474903" y="580085"/>
                </a:lnTo>
                <a:lnTo>
                  <a:pt x="461403" y="589178"/>
                </a:lnTo>
                <a:lnTo>
                  <a:pt x="444868" y="592518"/>
                </a:lnTo>
                <a:lnTo>
                  <a:pt x="428332" y="589178"/>
                </a:lnTo>
                <a:lnTo>
                  <a:pt x="414832" y="580085"/>
                </a:lnTo>
                <a:lnTo>
                  <a:pt x="405726" y="566572"/>
                </a:lnTo>
                <a:lnTo>
                  <a:pt x="402386" y="550037"/>
                </a:lnTo>
                <a:lnTo>
                  <a:pt x="405726" y="533501"/>
                </a:lnTo>
                <a:lnTo>
                  <a:pt x="414832" y="519988"/>
                </a:lnTo>
                <a:lnTo>
                  <a:pt x="428332" y="510882"/>
                </a:lnTo>
                <a:lnTo>
                  <a:pt x="444868" y="507542"/>
                </a:lnTo>
                <a:lnTo>
                  <a:pt x="461403" y="510882"/>
                </a:lnTo>
                <a:lnTo>
                  <a:pt x="474903" y="519988"/>
                </a:lnTo>
                <a:lnTo>
                  <a:pt x="484009" y="533501"/>
                </a:lnTo>
                <a:lnTo>
                  <a:pt x="487349" y="550037"/>
                </a:lnTo>
                <a:lnTo>
                  <a:pt x="487349" y="411594"/>
                </a:lnTo>
                <a:lnTo>
                  <a:pt x="473925" y="408127"/>
                </a:lnTo>
                <a:lnTo>
                  <a:pt x="459676" y="405993"/>
                </a:lnTo>
                <a:lnTo>
                  <a:pt x="445020" y="405282"/>
                </a:lnTo>
                <a:lnTo>
                  <a:pt x="430364" y="405993"/>
                </a:lnTo>
                <a:lnTo>
                  <a:pt x="389039" y="416661"/>
                </a:lnTo>
                <a:lnTo>
                  <a:pt x="353326" y="438429"/>
                </a:lnTo>
                <a:lnTo>
                  <a:pt x="325374" y="469163"/>
                </a:lnTo>
                <a:lnTo>
                  <a:pt x="306755" y="507301"/>
                </a:lnTo>
                <a:lnTo>
                  <a:pt x="300266" y="550037"/>
                </a:lnTo>
                <a:lnTo>
                  <a:pt x="300977" y="564692"/>
                </a:lnTo>
                <a:lnTo>
                  <a:pt x="311797" y="606018"/>
                </a:lnTo>
                <a:lnTo>
                  <a:pt x="333705" y="641731"/>
                </a:lnTo>
                <a:lnTo>
                  <a:pt x="364413" y="669683"/>
                </a:lnTo>
                <a:lnTo>
                  <a:pt x="402374" y="688314"/>
                </a:lnTo>
                <a:lnTo>
                  <a:pt x="445020" y="694791"/>
                </a:lnTo>
                <a:lnTo>
                  <a:pt x="449275" y="694651"/>
                </a:lnTo>
                <a:lnTo>
                  <a:pt x="451573" y="694651"/>
                </a:lnTo>
                <a:lnTo>
                  <a:pt x="489661" y="685380"/>
                </a:lnTo>
                <a:lnTo>
                  <a:pt x="503351" y="678522"/>
                </a:lnTo>
                <a:lnTo>
                  <a:pt x="503745" y="678522"/>
                </a:lnTo>
                <a:lnTo>
                  <a:pt x="504596" y="679742"/>
                </a:lnTo>
                <a:lnTo>
                  <a:pt x="505409" y="680974"/>
                </a:lnTo>
                <a:lnTo>
                  <a:pt x="506374" y="682117"/>
                </a:lnTo>
                <a:lnTo>
                  <a:pt x="517220" y="690638"/>
                </a:lnTo>
                <a:lnTo>
                  <a:pt x="530288" y="694651"/>
                </a:lnTo>
                <a:lnTo>
                  <a:pt x="543953" y="694651"/>
                </a:lnTo>
                <a:lnTo>
                  <a:pt x="575284" y="678522"/>
                </a:lnTo>
                <a:lnTo>
                  <a:pt x="578904" y="674903"/>
                </a:lnTo>
                <a:lnTo>
                  <a:pt x="582650" y="669340"/>
                </a:lnTo>
                <a:lnTo>
                  <a:pt x="588098" y="656602"/>
                </a:lnTo>
                <a:lnTo>
                  <a:pt x="589470" y="649871"/>
                </a:lnTo>
                <a:lnTo>
                  <a:pt x="589470" y="592518"/>
                </a:lnTo>
                <a:lnTo>
                  <a:pt x="589470" y="550037"/>
                </a:lnTo>
                <a:close/>
              </a:path>
              <a:path w="589914" h="695325">
                <a:moveTo>
                  <a:pt x="589470" y="45631"/>
                </a:moveTo>
                <a:lnTo>
                  <a:pt x="569950" y="10579"/>
                </a:lnTo>
                <a:lnTo>
                  <a:pt x="545160" y="0"/>
                </a:lnTo>
                <a:lnTo>
                  <a:pt x="530593" y="0"/>
                </a:lnTo>
                <a:lnTo>
                  <a:pt x="497014" y="20078"/>
                </a:lnTo>
                <a:lnTo>
                  <a:pt x="487197" y="45631"/>
                </a:lnTo>
                <a:lnTo>
                  <a:pt x="487197" y="111988"/>
                </a:lnTo>
                <a:lnTo>
                  <a:pt x="487197" y="250063"/>
                </a:lnTo>
                <a:lnTo>
                  <a:pt x="483857" y="266598"/>
                </a:lnTo>
                <a:lnTo>
                  <a:pt x="474764" y="280111"/>
                </a:lnTo>
                <a:lnTo>
                  <a:pt x="461251" y="289217"/>
                </a:lnTo>
                <a:lnTo>
                  <a:pt x="444715" y="292544"/>
                </a:lnTo>
                <a:lnTo>
                  <a:pt x="428180" y="289217"/>
                </a:lnTo>
                <a:lnTo>
                  <a:pt x="414680" y="280111"/>
                </a:lnTo>
                <a:lnTo>
                  <a:pt x="405574" y="266598"/>
                </a:lnTo>
                <a:lnTo>
                  <a:pt x="402234" y="250063"/>
                </a:lnTo>
                <a:lnTo>
                  <a:pt x="405574" y="233527"/>
                </a:lnTo>
                <a:lnTo>
                  <a:pt x="414680" y="220014"/>
                </a:lnTo>
                <a:lnTo>
                  <a:pt x="428180" y="210908"/>
                </a:lnTo>
                <a:lnTo>
                  <a:pt x="444715" y="207568"/>
                </a:lnTo>
                <a:lnTo>
                  <a:pt x="461251" y="210908"/>
                </a:lnTo>
                <a:lnTo>
                  <a:pt x="474764" y="220014"/>
                </a:lnTo>
                <a:lnTo>
                  <a:pt x="483857" y="233527"/>
                </a:lnTo>
                <a:lnTo>
                  <a:pt x="487197" y="250063"/>
                </a:lnTo>
                <a:lnTo>
                  <a:pt x="487197" y="111988"/>
                </a:lnTo>
                <a:lnTo>
                  <a:pt x="480314" y="109753"/>
                </a:lnTo>
                <a:lnTo>
                  <a:pt x="473595" y="108153"/>
                </a:lnTo>
                <a:lnTo>
                  <a:pt x="473722" y="108153"/>
                </a:lnTo>
                <a:lnTo>
                  <a:pt x="459181" y="105867"/>
                </a:lnTo>
                <a:lnTo>
                  <a:pt x="452005" y="105308"/>
                </a:lnTo>
                <a:lnTo>
                  <a:pt x="444715" y="105308"/>
                </a:lnTo>
                <a:lnTo>
                  <a:pt x="401777" y="111709"/>
                </a:lnTo>
                <a:lnTo>
                  <a:pt x="363842" y="130162"/>
                </a:lnTo>
                <a:lnTo>
                  <a:pt x="333324" y="158076"/>
                </a:lnTo>
                <a:lnTo>
                  <a:pt x="311645" y="193916"/>
                </a:lnTo>
                <a:lnTo>
                  <a:pt x="300977" y="235407"/>
                </a:lnTo>
                <a:lnTo>
                  <a:pt x="300266" y="250063"/>
                </a:lnTo>
                <a:lnTo>
                  <a:pt x="300977" y="264731"/>
                </a:lnTo>
                <a:lnTo>
                  <a:pt x="303110" y="278968"/>
                </a:lnTo>
                <a:lnTo>
                  <a:pt x="306603" y="292544"/>
                </a:lnTo>
                <a:lnTo>
                  <a:pt x="306666" y="292798"/>
                </a:lnTo>
                <a:lnTo>
                  <a:pt x="325069" y="330936"/>
                </a:lnTo>
                <a:lnTo>
                  <a:pt x="352806" y="361670"/>
                </a:lnTo>
                <a:lnTo>
                  <a:pt x="388416" y="383438"/>
                </a:lnTo>
                <a:lnTo>
                  <a:pt x="429933" y="394106"/>
                </a:lnTo>
                <a:lnTo>
                  <a:pt x="444715" y="394817"/>
                </a:lnTo>
                <a:lnTo>
                  <a:pt x="459244" y="394106"/>
                </a:lnTo>
                <a:lnTo>
                  <a:pt x="500545" y="383438"/>
                </a:lnTo>
                <a:lnTo>
                  <a:pt x="536397" y="361670"/>
                </a:lnTo>
                <a:lnTo>
                  <a:pt x="564362" y="330936"/>
                </a:lnTo>
                <a:lnTo>
                  <a:pt x="582980" y="292798"/>
                </a:lnTo>
                <a:lnTo>
                  <a:pt x="583044" y="292544"/>
                </a:lnTo>
                <a:lnTo>
                  <a:pt x="586587" y="278968"/>
                </a:lnTo>
                <a:lnTo>
                  <a:pt x="588746" y="264731"/>
                </a:lnTo>
                <a:lnTo>
                  <a:pt x="589470" y="250063"/>
                </a:lnTo>
                <a:lnTo>
                  <a:pt x="589470" y="207568"/>
                </a:lnTo>
                <a:lnTo>
                  <a:pt x="589470" y="111988"/>
                </a:lnTo>
                <a:lnTo>
                  <a:pt x="589470" y="45631"/>
                </a:lnTo>
                <a:close/>
              </a:path>
            </a:pathLst>
          </a:custGeom>
          <a:solidFill>
            <a:schemeClr val="tx1"/>
          </a:solidFill>
        </p:spPr>
        <p:txBody>
          <a:bodyPr wrap="square" lIns="0" tIns="0" rIns="0" bIns="0" rtlCol="0"/>
          <a:lstStyle/>
          <a:p>
            <a:endParaRPr/>
          </a:p>
        </p:txBody>
      </p:sp>
      <p:pic>
        <p:nvPicPr>
          <p:cNvPr id="11" name="Picture 10">
            <a:extLst>
              <a:ext uri="{FF2B5EF4-FFF2-40B4-BE49-F238E27FC236}">
                <a16:creationId xmlns:a16="http://schemas.microsoft.com/office/drawing/2014/main" id="{EDD46B55-B7CA-FB6B-C0D7-59FFDA8E6266}"/>
              </a:ext>
            </a:extLst>
          </p:cNvPr>
          <p:cNvPicPr>
            <a:picLocks noChangeAspect="1"/>
          </p:cNvPicPr>
          <p:nvPr/>
        </p:nvPicPr>
        <p:blipFill>
          <a:blip r:embed="rId3"/>
          <a:stretch>
            <a:fillRect/>
          </a:stretch>
        </p:blipFill>
        <p:spPr>
          <a:xfrm flipH="1">
            <a:off x="8876405" y="3355075"/>
            <a:ext cx="3496101" cy="4355910"/>
          </a:xfrm>
          <a:prstGeom prst="rect">
            <a:avLst/>
          </a:prstGeom>
        </p:spPr>
      </p:pic>
      <p:sp>
        <p:nvSpPr>
          <p:cNvPr id="15" name="object 22">
            <a:extLst>
              <a:ext uri="{FF2B5EF4-FFF2-40B4-BE49-F238E27FC236}">
                <a16:creationId xmlns:a16="http://schemas.microsoft.com/office/drawing/2014/main" id="{A2B24788-4FE1-E71E-4FCE-2B0DEA4065F2}"/>
              </a:ext>
            </a:extLst>
          </p:cNvPr>
          <p:cNvSpPr/>
          <p:nvPr/>
        </p:nvSpPr>
        <p:spPr>
          <a:xfrm>
            <a:off x="9908947" y="4738234"/>
            <a:ext cx="1344573" cy="1584830"/>
          </a:xfrm>
          <a:custGeom>
            <a:avLst/>
            <a:gdLst/>
            <a:ahLst/>
            <a:cxnLst/>
            <a:rect l="l" t="t" r="r" b="b"/>
            <a:pathLst>
              <a:path w="589914" h="695325">
                <a:moveTo>
                  <a:pt x="289204" y="250063"/>
                </a:moveTo>
                <a:lnTo>
                  <a:pt x="282867" y="207568"/>
                </a:lnTo>
                <a:lnTo>
                  <a:pt x="264401" y="169189"/>
                </a:lnTo>
                <a:lnTo>
                  <a:pt x="236664" y="138455"/>
                </a:lnTo>
                <a:lnTo>
                  <a:pt x="200888" y="116687"/>
                </a:lnTo>
                <a:lnTo>
                  <a:pt x="187083" y="111607"/>
                </a:lnTo>
                <a:lnTo>
                  <a:pt x="187083" y="250063"/>
                </a:lnTo>
                <a:lnTo>
                  <a:pt x="183743" y="266598"/>
                </a:lnTo>
                <a:lnTo>
                  <a:pt x="174650" y="280111"/>
                </a:lnTo>
                <a:lnTo>
                  <a:pt x="161137" y="289217"/>
                </a:lnTo>
                <a:lnTo>
                  <a:pt x="144602" y="292544"/>
                </a:lnTo>
                <a:lnTo>
                  <a:pt x="128066" y="289217"/>
                </a:lnTo>
                <a:lnTo>
                  <a:pt x="114566" y="280111"/>
                </a:lnTo>
                <a:lnTo>
                  <a:pt x="105460" y="266598"/>
                </a:lnTo>
                <a:lnTo>
                  <a:pt x="102120" y="250063"/>
                </a:lnTo>
                <a:lnTo>
                  <a:pt x="105460" y="233527"/>
                </a:lnTo>
                <a:lnTo>
                  <a:pt x="114566" y="220014"/>
                </a:lnTo>
                <a:lnTo>
                  <a:pt x="128066" y="210908"/>
                </a:lnTo>
                <a:lnTo>
                  <a:pt x="144602" y="207568"/>
                </a:lnTo>
                <a:lnTo>
                  <a:pt x="161137" y="210908"/>
                </a:lnTo>
                <a:lnTo>
                  <a:pt x="174650" y="220014"/>
                </a:lnTo>
                <a:lnTo>
                  <a:pt x="183743" y="233527"/>
                </a:lnTo>
                <a:lnTo>
                  <a:pt x="187083" y="250063"/>
                </a:lnTo>
                <a:lnTo>
                  <a:pt x="187083" y="111607"/>
                </a:lnTo>
                <a:lnTo>
                  <a:pt x="173659" y="108153"/>
                </a:lnTo>
                <a:lnTo>
                  <a:pt x="159423" y="106019"/>
                </a:lnTo>
                <a:lnTo>
                  <a:pt x="144754" y="105308"/>
                </a:lnTo>
                <a:lnTo>
                  <a:pt x="130098" y="106019"/>
                </a:lnTo>
                <a:lnTo>
                  <a:pt x="88773" y="116687"/>
                </a:lnTo>
                <a:lnTo>
                  <a:pt x="53060" y="138455"/>
                </a:lnTo>
                <a:lnTo>
                  <a:pt x="25120" y="169189"/>
                </a:lnTo>
                <a:lnTo>
                  <a:pt x="6489" y="207327"/>
                </a:lnTo>
                <a:lnTo>
                  <a:pt x="0" y="250063"/>
                </a:lnTo>
                <a:lnTo>
                  <a:pt x="723" y="264718"/>
                </a:lnTo>
                <a:lnTo>
                  <a:pt x="2882" y="278930"/>
                </a:lnTo>
                <a:lnTo>
                  <a:pt x="6451" y="292544"/>
                </a:lnTo>
                <a:lnTo>
                  <a:pt x="6489" y="292709"/>
                </a:lnTo>
                <a:lnTo>
                  <a:pt x="25120" y="330669"/>
                </a:lnTo>
                <a:lnTo>
                  <a:pt x="53060" y="361378"/>
                </a:lnTo>
                <a:lnTo>
                  <a:pt x="88773" y="383286"/>
                </a:lnTo>
                <a:lnTo>
                  <a:pt x="130098" y="394106"/>
                </a:lnTo>
                <a:lnTo>
                  <a:pt x="144754" y="394817"/>
                </a:lnTo>
                <a:lnTo>
                  <a:pt x="149021" y="394677"/>
                </a:lnTo>
                <a:lnTo>
                  <a:pt x="151320" y="394677"/>
                </a:lnTo>
                <a:lnTo>
                  <a:pt x="189407" y="385406"/>
                </a:lnTo>
                <a:lnTo>
                  <a:pt x="203098" y="378548"/>
                </a:lnTo>
                <a:lnTo>
                  <a:pt x="203479" y="378548"/>
                </a:lnTo>
                <a:lnTo>
                  <a:pt x="204330" y="379768"/>
                </a:lnTo>
                <a:lnTo>
                  <a:pt x="205143" y="381000"/>
                </a:lnTo>
                <a:lnTo>
                  <a:pt x="206108" y="382155"/>
                </a:lnTo>
                <a:lnTo>
                  <a:pt x="216954" y="390664"/>
                </a:lnTo>
                <a:lnTo>
                  <a:pt x="230035" y="394677"/>
                </a:lnTo>
                <a:lnTo>
                  <a:pt x="243687" y="394677"/>
                </a:lnTo>
                <a:lnTo>
                  <a:pt x="275018" y="378548"/>
                </a:lnTo>
                <a:lnTo>
                  <a:pt x="278638" y="374929"/>
                </a:lnTo>
                <a:lnTo>
                  <a:pt x="282384" y="369366"/>
                </a:lnTo>
                <a:lnTo>
                  <a:pt x="287832" y="356628"/>
                </a:lnTo>
                <a:lnTo>
                  <a:pt x="289204" y="349897"/>
                </a:lnTo>
                <a:lnTo>
                  <a:pt x="289204" y="292544"/>
                </a:lnTo>
                <a:lnTo>
                  <a:pt x="289204" y="250063"/>
                </a:lnTo>
                <a:close/>
              </a:path>
              <a:path w="589914" h="695325">
                <a:moveTo>
                  <a:pt x="289293" y="550113"/>
                </a:moveTo>
                <a:lnTo>
                  <a:pt x="281940" y="504431"/>
                </a:lnTo>
                <a:lnTo>
                  <a:pt x="261467" y="464718"/>
                </a:lnTo>
                <a:lnTo>
                  <a:pt x="230276" y="433374"/>
                </a:lnTo>
                <a:lnTo>
                  <a:pt x="190741" y="412813"/>
                </a:lnTo>
                <a:lnTo>
                  <a:pt x="145262" y="405422"/>
                </a:lnTo>
                <a:lnTo>
                  <a:pt x="116979" y="408203"/>
                </a:lnTo>
                <a:lnTo>
                  <a:pt x="65366" y="429628"/>
                </a:lnTo>
                <a:lnTo>
                  <a:pt x="25285" y="469557"/>
                </a:lnTo>
                <a:lnTo>
                  <a:pt x="3390" y="520738"/>
                </a:lnTo>
                <a:lnTo>
                  <a:pt x="25" y="642226"/>
                </a:lnTo>
                <a:lnTo>
                  <a:pt x="4165" y="662711"/>
                </a:lnTo>
                <a:lnTo>
                  <a:pt x="15443" y="679437"/>
                </a:lnTo>
                <a:lnTo>
                  <a:pt x="32169" y="690714"/>
                </a:lnTo>
                <a:lnTo>
                  <a:pt x="52641" y="694842"/>
                </a:lnTo>
                <a:lnTo>
                  <a:pt x="73126" y="690714"/>
                </a:lnTo>
                <a:lnTo>
                  <a:pt x="89852" y="679437"/>
                </a:lnTo>
                <a:lnTo>
                  <a:pt x="101130" y="662711"/>
                </a:lnTo>
                <a:lnTo>
                  <a:pt x="105257" y="642226"/>
                </a:lnTo>
                <a:lnTo>
                  <a:pt x="105257" y="550862"/>
                </a:lnTo>
                <a:lnTo>
                  <a:pt x="108839" y="535216"/>
                </a:lnTo>
                <a:lnTo>
                  <a:pt x="117538" y="522427"/>
                </a:lnTo>
                <a:lnTo>
                  <a:pt x="130111" y="513816"/>
                </a:lnTo>
                <a:lnTo>
                  <a:pt x="145262" y="510654"/>
                </a:lnTo>
                <a:lnTo>
                  <a:pt x="160350" y="513765"/>
                </a:lnTo>
                <a:lnTo>
                  <a:pt x="172681" y="522224"/>
                </a:lnTo>
                <a:lnTo>
                  <a:pt x="181013" y="534771"/>
                </a:lnTo>
                <a:lnTo>
                  <a:pt x="184061" y="550113"/>
                </a:lnTo>
                <a:lnTo>
                  <a:pt x="184061" y="642226"/>
                </a:lnTo>
                <a:lnTo>
                  <a:pt x="188201" y="662711"/>
                </a:lnTo>
                <a:lnTo>
                  <a:pt x="199478" y="679437"/>
                </a:lnTo>
                <a:lnTo>
                  <a:pt x="216204" y="690714"/>
                </a:lnTo>
                <a:lnTo>
                  <a:pt x="236677" y="694842"/>
                </a:lnTo>
                <a:lnTo>
                  <a:pt x="257162" y="690714"/>
                </a:lnTo>
                <a:lnTo>
                  <a:pt x="273888" y="679437"/>
                </a:lnTo>
                <a:lnTo>
                  <a:pt x="285165" y="662711"/>
                </a:lnTo>
                <a:lnTo>
                  <a:pt x="289293" y="642226"/>
                </a:lnTo>
                <a:lnTo>
                  <a:pt x="289293" y="550113"/>
                </a:lnTo>
                <a:close/>
              </a:path>
              <a:path w="589914" h="695325">
                <a:moveTo>
                  <a:pt x="589470" y="550037"/>
                </a:moveTo>
                <a:lnTo>
                  <a:pt x="588759" y="535381"/>
                </a:lnTo>
                <a:lnTo>
                  <a:pt x="586625" y="521131"/>
                </a:lnTo>
                <a:lnTo>
                  <a:pt x="583120" y="507542"/>
                </a:lnTo>
                <a:lnTo>
                  <a:pt x="583069" y="507301"/>
                </a:lnTo>
                <a:lnTo>
                  <a:pt x="564654" y="469163"/>
                </a:lnTo>
                <a:lnTo>
                  <a:pt x="536917" y="438429"/>
                </a:lnTo>
                <a:lnTo>
                  <a:pt x="501154" y="416661"/>
                </a:lnTo>
                <a:lnTo>
                  <a:pt x="487349" y="411594"/>
                </a:lnTo>
                <a:lnTo>
                  <a:pt x="487349" y="550037"/>
                </a:lnTo>
                <a:lnTo>
                  <a:pt x="484009" y="566572"/>
                </a:lnTo>
                <a:lnTo>
                  <a:pt x="474903" y="580085"/>
                </a:lnTo>
                <a:lnTo>
                  <a:pt x="461403" y="589178"/>
                </a:lnTo>
                <a:lnTo>
                  <a:pt x="444868" y="592518"/>
                </a:lnTo>
                <a:lnTo>
                  <a:pt x="428332" y="589178"/>
                </a:lnTo>
                <a:lnTo>
                  <a:pt x="414832" y="580085"/>
                </a:lnTo>
                <a:lnTo>
                  <a:pt x="405726" y="566572"/>
                </a:lnTo>
                <a:lnTo>
                  <a:pt x="402386" y="550037"/>
                </a:lnTo>
                <a:lnTo>
                  <a:pt x="405726" y="533501"/>
                </a:lnTo>
                <a:lnTo>
                  <a:pt x="414832" y="519988"/>
                </a:lnTo>
                <a:lnTo>
                  <a:pt x="428332" y="510882"/>
                </a:lnTo>
                <a:lnTo>
                  <a:pt x="444868" y="507542"/>
                </a:lnTo>
                <a:lnTo>
                  <a:pt x="461403" y="510882"/>
                </a:lnTo>
                <a:lnTo>
                  <a:pt x="474903" y="519988"/>
                </a:lnTo>
                <a:lnTo>
                  <a:pt x="484009" y="533501"/>
                </a:lnTo>
                <a:lnTo>
                  <a:pt x="487349" y="550037"/>
                </a:lnTo>
                <a:lnTo>
                  <a:pt x="487349" y="411594"/>
                </a:lnTo>
                <a:lnTo>
                  <a:pt x="473925" y="408127"/>
                </a:lnTo>
                <a:lnTo>
                  <a:pt x="459676" y="405993"/>
                </a:lnTo>
                <a:lnTo>
                  <a:pt x="445020" y="405282"/>
                </a:lnTo>
                <a:lnTo>
                  <a:pt x="430364" y="405993"/>
                </a:lnTo>
                <a:lnTo>
                  <a:pt x="389039" y="416661"/>
                </a:lnTo>
                <a:lnTo>
                  <a:pt x="353326" y="438429"/>
                </a:lnTo>
                <a:lnTo>
                  <a:pt x="325374" y="469163"/>
                </a:lnTo>
                <a:lnTo>
                  <a:pt x="306755" y="507301"/>
                </a:lnTo>
                <a:lnTo>
                  <a:pt x="300266" y="550037"/>
                </a:lnTo>
                <a:lnTo>
                  <a:pt x="300977" y="564692"/>
                </a:lnTo>
                <a:lnTo>
                  <a:pt x="311797" y="606018"/>
                </a:lnTo>
                <a:lnTo>
                  <a:pt x="333705" y="641731"/>
                </a:lnTo>
                <a:lnTo>
                  <a:pt x="364413" y="669683"/>
                </a:lnTo>
                <a:lnTo>
                  <a:pt x="402374" y="688314"/>
                </a:lnTo>
                <a:lnTo>
                  <a:pt x="445020" y="694791"/>
                </a:lnTo>
                <a:lnTo>
                  <a:pt x="449275" y="694651"/>
                </a:lnTo>
                <a:lnTo>
                  <a:pt x="451573" y="694651"/>
                </a:lnTo>
                <a:lnTo>
                  <a:pt x="489661" y="685380"/>
                </a:lnTo>
                <a:lnTo>
                  <a:pt x="503351" y="678522"/>
                </a:lnTo>
                <a:lnTo>
                  <a:pt x="503745" y="678522"/>
                </a:lnTo>
                <a:lnTo>
                  <a:pt x="504596" y="679742"/>
                </a:lnTo>
                <a:lnTo>
                  <a:pt x="505409" y="680974"/>
                </a:lnTo>
                <a:lnTo>
                  <a:pt x="506374" y="682117"/>
                </a:lnTo>
                <a:lnTo>
                  <a:pt x="517220" y="690638"/>
                </a:lnTo>
                <a:lnTo>
                  <a:pt x="530288" y="694651"/>
                </a:lnTo>
                <a:lnTo>
                  <a:pt x="543953" y="694651"/>
                </a:lnTo>
                <a:lnTo>
                  <a:pt x="575284" y="678522"/>
                </a:lnTo>
                <a:lnTo>
                  <a:pt x="578904" y="674903"/>
                </a:lnTo>
                <a:lnTo>
                  <a:pt x="582650" y="669340"/>
                </a:lnTo>
                <a:lnTo>
                  <a:pt x="588098" y="656602"/>
                </a:lnTo>
                <a:lnTo>
                  <a:pt x="589470" y="649871"/>
                </a:lnTo>
                <a:lnTo>
                  <a:pt x="589470" y="592518"/>
                </a:lnTo>
                <a:lnTo>
                  <a:pt x="589470" y="550037"/>
                </a:lnTo>
                <a:close/>
              </a:path>
              <a:path w="589914" h="695325">
                <a:moveTo>
                  <a:pt x="589470" y="45631"/>
                </a:moveTo>
                <a:lnTo>
                  <a:pt x="569950" y="10579"/>
                </a:lnTo>
                <a:lnTo>
                  <a:pt x="545160" y="0"/>
                </a:lnTo>
                <a:lnTo>
                  <a:pt x="530593" y="0"/>
                </a:lnTo>
                <a:lnTo>
                  <a:pt x="497014" y="20078"/>
                </a:lnTo>
                <a:lnTo>
                  <a:pt x="487197" y="45631"/>
                </a:lnTo>
                <a:lnTo>
                  <a:pt x="487197" y="111988"/>
                </a:lnTo>
                <a:lnTo>
                  <a:pt x="487197" y="250063"/>
                </a:lnTo>
                <a:lnTo>
                  <a:pt x="483857" y="266598"/>
                </a:lnTo>
                <a:lnTo>
                  <a:pt x="474764" y="280111"/>
                </a:lnTo>
                <a:lnTo>
                  <a:pt x="461251" y="289217"/>
                </a:lnTo>
                <a:lnTo>
                  <a:pt x="444715" y="292544"/>
                </a:lnTo>
                <a:lnTo>
                  <a:pt x="428180" y="289217"/>
                </a:lnTo>
                <a:lnTo>
                  <a:pt x="414680" y="280111"/>
                </a:lnTo>
                <a:lnTo>
                  <a:pt x="405574" y="266598"/>
                </a:lnTo>
                <a:lnTo>
                  <a:pt x="402234" y="250063"/>
                </a:lnTo>
                <a:lnTo>
                  <a:pt x="405574" y="233527"/>
                </a:lnTo>
                <a:lnTo>
                  <a:pt x="414680" y="220014"/>
                </a:lnTo>
                <a:lnTo>
                  <a:pt x="428180" y="210908"/>
                </a:lnTo>
                <a:lnTo>
                  <a:pt x="444715" y="207568"/>
                </a:lnTo>
                <a:lnTo>
                  <a:pt x="461251" y="210908"/>
                </a:lnTo>
                <a:lnTo>
                  <a:pt x="474764" y="220014"/>
                </a:lnTo>
                <a:lnTo>
                  <a:pt x="483857" y="233527"/>
                </a:lnTo>
                <a:lnTo>
                  <a:pt x="487197" y="250063"/>
                </a:lnTo>
                <a:lnTo>
                  <a:pt x="487197" y="111988"/>
                </a:lnTo>
                <a:lnTo>
                  <a:pt x="480314" y="109753"/>
                </a:lnTo>
                <a:lnTo>
                  <a:pt x="473595" y="108153"/>
                </a:lnTo>
                <a:lnTo>
                  <a:pt x="473722" y="108153"/>
                </a:lnTo>
                <a:lnTo>
                  <a:pt x="459181" y="105867"/>
                </a:lnTo>
                <a:lnTo>
                  <a:pt x="452005" y="105308"/>
                </a:lnTo>
                <a:lnTo>
                  <a:pt x="444715" y="105308"/>
                </a:lnTo>
                <a:lnTo>
                  <a:pt x="401777" y="111709"/>
                </a:lnTo>
                <a:lnTo>
                  <a:pt x="363842" y="130162"/>
                </a:lnTo>
                <a:lnTo>
                  <a:pt x="333324" y="158076"/>
                </a:lnTo>
                <a:lnTo>
                  <a:pt x="311645" y="193916"/>
                </a:lnTo>
                <a:lnTo>
                  <a:pt x="300977" y="235407"/>
                </a:lnTo>
                <a:lnTo>
                  <a:pt x="300266" y="250063"/>
                </a:lnTo>
                <a:lnTo>
                  <a:pt x="300977" y="264731"/>
                </a:lnTo>
                <a:lnTo>
                  <a:pt x="303110" y="278968"/>
                </a:lnTo>
                <a:lnTo>
                  <a:pt x="306603" y="292544"/>
                </a:lnTo>
                <a:lnTo>
                  <a:pt x="306666" y="292798"/>
                </a:lnTo>
                <a:lnTo>
                  <a:pt x="325069" y="330936"/>
                </a:lnTo>
                <a:lnTo>
                  <a:pt x="352806" y="361670"/>
                </a:lnTo>
                <a:lnTo>
                  <a:pt x="388416" y="383438"/>
                </a:lnTo>
                <a:lnTo>
                  <a:pt x="429933" y="394106"/>
                </a:lnTo>
                <a:lnTo>
                  <a:pt x="444715" y="394817"/>
                </a:lnTo>
                <a:lnTo>
                  <a:pt x="459244" y="394106"/>
                </a:lnTo>
                <a:lnTo>
                  <a:pt x="500545" y="383438"/>
                </a:lnTo>
                <a:lnTo>
                  <a:pt x="536397" y="361670"/>
                </a:lnTo>
                <a:lnTo>
                  <a:pt x="564362" y="330936"/>
                </a:lnTo>
                <a:lnTo>
                  <a:pt x="582980" y="292798"/>
                </a:lnTo>
                <a:lnTo>
                  <a:pt x="583044" y="292544"/>
                </a:lnTo>
                <a:lnTo>
                  <a:pt x="586587" y="278968"/>
                </a:lnTo>
                <a:lnTo>
                  <a:pt x="588746" y="264731"/>
                </a:lnTo>
                <a:lnTo>
                  <a:pt x="589470" y="250063"/>
                </a:lnTo>
                <a:lnTo>
                  <a:pt x="589470" y="207568"/>
                </a:lnTo>
                <a:lnTo>
                  <a:pt x="589470" y="111988"/>
                </a:lnTo>
                <a:lnTo>
                  <a:pt x="589470" y="45631"/>
                </a:lnTo>
                <a:close/>
              </a:path>
            </a:pathLst>
          </a:custGeom>
          <a:solidFill>
            <a:srgbClr val="FFFFFF"/>
          </a:solidFill>
        </p:spPr>
        <p:txBody>
          <a:bodyPr wrap="square" lIns="0" tIns="0" rIns="0" bIns="0" rtlCol="0"/>
          <a:lstStyle/>
          <a:p>
            <a:endParaRPr/>
          </a:p>
        </p:txBody>
      </p:sp>
      <p:sp>
        <p:nvSpPr>
          <p:cNvPr id="3" name="Rectangle 3">
            <a:extLst>
              <a:ext uri="{FF2B5EF4-FFF2-40B4-BE49-F238E27FC236}">
                <a16:creationId xmlns:a16="http://schemas.microsoft.com/office/drawing/2014/main" id="{03647563-0833-DD92-CBEC-CBEB8219B348}"/>
              </a:ext>
            </a:extLst>
          </p:cNvPr>
          <p:cNvSpPr>
            <a:spLocks noChangeArrowheads="1"/>
          </p:cNvSpPr>
          <p:nvPr/>
        </p:nvSpPr>
        <p:spPr bwMode="auto">
          <a:xfrm>
            <a:off x="839788" y="593119"/>
            <a:ext cx="8388261" cy="76020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lang="en-US" altLang="en-US" sz="4200" b="1" dirty="0">
                <a:solidFill>
                  <a:srgbClr val="000000"/>
                </a:solidFill>
                <a:latin typeface="Arial" panose="020B0604020202020204" pitchFamily="34" charset="0"/>
                <a:cs typeface="Arial" panose="020B0604020202020204" pitchFamily="34" charset="0"/>
              </a:rPr>
              <a:t>Time commitment</a:t>
            </a:r>
          </a:p>
          <a:p>
            <a:pPr marL="0" marR="0" lvl="0" indent="0" algn="l" defTabSz="914400" rtl="0" eaLnBrk="0" fontAlgn="base" latinLnBrk="0" hangingPunct="0">
              <a:lnSpc>
                <a:spcPct val="100000"/>
              </a:lnSpc>
              <a:spcBef>
                <a:spcPct val="0"/>
              </a:spcBef>
              <a:spcAft>
                <a:spcPct val="0"/>
              </a:spcAft>
              <a:buClrTx/>
              <a:buSzTx/>
              <a:buFontTx/>
              <a:buNone/>
              <a:tabLst/>
            </a:pPr>
            <a:endParaRPr lang="en-US" altLang="en-US" sz="2800" b="1" dirty="0">
              <a:solidFill>
                <a:srgbClr val="000000"/>
              </a:solidFill>
              <a:latin typeface="Arial" panose="020B0604020202020204" pitchFamily="34" charset="0"/>
              <a:cs typeface="Arial" panose="020B0604020202020204" pitchFamily="34" charset="0"/>
            </a:endParaRPr>
          </a:p>
          <a:p>
            <a:r>
              <a:rPr lang="en-AU" sz="2400" dirty="0"/>
              <a:t>ADNA recommends preparing your submission before starting to fill out the form. </a:t>
            </a:r>
            <a:r>
              <a:rPr lang="en-AU" sz="2400" b="1" dirty="0"/>
              <a:t>It is a good idea to leave at least 15 minutes to fill out the form. </a:t>
            </a:r>
          </a:p>
          <a:p>
            <a:endParaRPr lang="en-AU" sz="2400" dirty="0"/>
          </a:p>
          <a:p>
            <a:r>
              <a:rPr lang="en-AU" sz="2400" dirty="0"/>
              <a:t>You can:</a:t>
            </a:r>
          </a:p>
          <a:p>
            <a:pPr marL="457200" indent="-457200">
              <a:buFont typeface="Arial" panose="020B0604020202020204" pitchFamily="34" charset="0"/>
              <a:buChar char="•"/>
            </a:pPr>
            <a:r>
              <a:rPr lang="en-AU" sz="2400" b="1" dirty="0"/>
              <a:t>Save your response</a:t>
            </a:r>
            <a:r>
              <a:rPr lang="en-AU" sz="2400" dirty="0"/>
              <a:t>.</a:t>
            </a:r>
          </a:p>
          <a:p>
            <a:pPr marL="457200" indent="-457200">
              <a:buFont typeface="Arial" panose="020B0604020202020204" pitchFamily="34" charset="0"/>
              <a:buChar char="•"/>
            </a:pPr>
            <a:r>
              <a:rPr lang="en-AU" sz="2400" b="1" dirty="0"/>
              <a:t>Take a break</a:t>
            </a:r>
            <a:r>
              <a:rPr lang="en-AU" sz="2400" dirty="0"/>
              <a:t> and return later.</a:t>
            </a:r>
          </a:p>
          <a:p>
            <a:pPr marL="457200" indent="-457200">
              <a:buFont typeface="Arial" panose="020B0604020202020204" pitchFamily="34" charset="0"/>
              <a:buChar char="•"/>
            </a:pPr>
            <a:r>
              <a:rPr lang="en-AU" sz="2400" b="1" dirty="0"/>
              <a:t>Stop at any time </a:t>
            </a:r>
            <a:r>
              <a:rPr lang="en-AU" sz="2400" dirty="0"/>
              <a:t>before submitting your views. </a:t>
            </a:r>
          </a:p>
          <a:p>
            <a:pPr marL="457200" indent="-457200">
              <a:buFont typeface="Arial" panose="020B0604020202020204" pitchFamily="34" charset="0"/>
              <a:buChar char="•"/>
            </a:pPr>
            <a:endParaRPr lang="en-AU" sz="2400" dirty="0"/>
          </a:p>
          <a:p>
            <a:pPr marL="285750" lvl="0" indent="-285750">
              <a:buFont typeface="Arial" panose="020B0604020202020204" pitchFamily="34" charset="0"/>
              <a:buChar char="•"/>
            </a:pPr>
            <a:endParaRPr lang="en-AU" sz="2400" dirty="0"/>
          </a:p>
          <a:p>
            <a:endParaRPr lang="en-AU" sz="2800" dirty="0"/>
          </a:p>
          <a:p>
            <a:pPr marL="457200" indent="-457200">
              <a:buFont typeface="Arial" panose="020B0604020202020204" pitchFamily="34" charset="0"/>
              <a:buChar char="•"/>
            </a:pPr>
            <a:endParaRPr lang="en-AU" sz="2800" dirty="0"/>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4200" b="1" i="0" u="none" strike="noStrike" cap="none" normalizeH="0" baseline="0" dirty="0">
              <a:ln>
                <a:noFill/>
              </a:ln>
              <a:solidFill>
                <a:srgbClr val="000000"/>
              </a:solidFill>
              <a:effectLst/>
              <a:latin typeface="Arial" panose="020B0604020202020204" pitchFamily="34" charset="0"/>
              <a:cs typeface="Arial" panose="020B0604020202020204" pitchFamily="34" charset="0"/>
            </a:endParaRPr>
          </a:p>
          <a:p>
            <a:endParaRPr lang="en-US" sz="3200" b="1" dirty="0">
              <a:solidFill>
                <a:srgbClr val="000000"/>
              </a:solidFill>
              <a:latin typeface="Arial" panose="020B0604020202020204" pitchFamily="34" charset="0"/>
              <a:cs typeface="Arial" panose="020B0604020202020204" pitchFamily="34" charset="0"/>
            </a:endParaRPr>
          </a:p>
          <a:p>
            <a:endParaRPr lang="en-AU" sz="3000" dirty="0"/>
          </a:p>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23111775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blipFill>
          <a:blip r:embed="rId2"/>
          <a:stretch>
            <a:fillRect/>
          </a:stretch>
        </a:blipFill>
        <a:effectLst/>
      </p:bgPr>
    </p:bg>
    <p:spTree>
      <p:nvGrpSpPr>
        <p:cNvPr id="1" name="">
          <a:extLst>
            <a:ext uri="{FF2B5EF4-FFF2-40B4-BE49-F238E27FC236}">
              <a16:creationId xmlns:a16="http://schemas.microsoft.com/office/drawing/2014/main" id="{219FF4B1-0A7E-B44E-612B-9E3716D12ABA}"/>
            </a:ext>
          </a:extLst>
        </p:cNvPr>
        <p:cNvGrpSpPr/>
        <p:nvPr/>
      </p:nvGrpSpPr>
      <p:grpSpPr>
        <a:xfrm>
          <a:off x="0" y="0"/>
          <a:ext cx="0" cy="0"/>
          <a:chOff x="0" y="0"/>
          <a:chExt cx="0" cy="0"/>
        </a:xfrm>
      </p:grpSpPr>
      <p:pic>
        <p:nvPicPr>
          <p:cNvPr id="10" name="Picture 9" descr="A white text on a black background&#10;&#10;AI-generated content may be incorrect.">
            <a:extLst>
              <a:ext uri="{FF2B5EF4-FFF2-40B4-BE49-F238E27FC236}">
                <a16:creationId xmlns:a16="http://schemas.microsoft.com/office/drawing/2014/main" id="{065FFB19-F5F6-0AF9-0AD5-104EC3B20D31}"/>
              </a:ext>
            </a:extLst>
          </p:cNvPr>
          <p:cNvPicPr>
            <a:picLocks noChangeAspect="1"/>
          </p:cNvPicPr>
          <p:nvPr/>
        </p:nvPicPr>
        <p:blipFill>
          <a:blip r:embed="rId3"/>
          <a:stretch>
            <a:fillRect/>
          </a:stretch>
        </p:blipFill>
        <p:spPr>
          <a:xfrm>
            <a:off x="8810773" y="4424148"/>
            <a:ext cx="3100306" cy="1990299"/>
          </a:xfrm>
          <a:prstGeom prst="rect">
            <a:avLst/>
          </a:prstGeom>
        </p:spPr>
      </p:pic>
      <p:sp>
        <p:nvSpPr>
          <p:cNvPr id="2" name="TextBox 1">
            <a:extLst>
              <a:ext uri="{FF2B5EF4-FFF2-40B4-BE49-F238E27FC236}">
                <a16:creationId xmlns:a16="http://schemas.microsoft.com/office/drawing/2014/main" id="{39A306AF-B0D3-8B59-46E8-64F45D71E077}"/>
              </a:ext>
            </a:extLst>
          </p:cNvPr>
          <p:cNvSpPr txBox="1"/>
          <p:nvPr/>
        </p:nvSpPr>
        <p:spPr>
          <a:xfrm>
            <a:off x="1164439" y="2186472"/>
            <a:ext cx="8608396" cy="1446550"/>
          </a:xfrm>
          <a:prstGeom prst="rect">
            <a:avLst/>
          </a:prstGeom>
          <a:noFill/>
        </p:spPr>
        <p:txBody>
          <a:bodyPr wrap="square" rtlCol="0">
            <a:spAutoFit/>
          </a:bodyPr>
          <a:lstStyle/>
          <a:p>
            <a:r>
              <a:rPr lang="en-US" sz="4400" dirty="0">
                <a:solidFill>
                  <a:schemeClr val="bg1"/>
                </a:solidFill>
              </a:rPr>
              <a:t>Feedback, questions </a:t>
            </a:r>
          </a:p>
          <a:p>
            <a:r>
              <a:rPr lang="en-US" sz="4400" dirty="0">
                <a:solidFill>
                  <a:schemeClr val="bg1"/>
                </a:solidFill>
              </a:rPr>
              <a:t>and deadline</a:t>
            </a:r>
            <a:endParaRPr lang="en-US" sz="4400" dirty="0"/>
          </a:p>
        </p:txBody>
      </p:sp>
    </p:spTree>
    <p:extLst>
      <p:ext uri="{BB962C8B-B14F-4D97-AF65-F5344CB8AC3E}">
        <p14:creationId xmlns:p14="http://schemas.microsoft.com/office/powerpoint/2010/main" val="379669954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2B7CC0"/>
        </a:solidFill>
        <a:effectLst/>
      </p:bgPr>
    </p:bg>
    <p:spTree>
      <p:nvGrpSpPr>
        <p:cNvPr id="1" name="">
          <a:extLst>
            <a:ext uri="{FF2B5EF4-FFF2-40B4-BE49-F238E27FC236}">
              <a16:creationId xmlns:a16="http://schemas.microsoft.com/office/drawing/2014/main" id="{94E860D3-C8B5-534F-405C-1A327320F52A}"/>
            </a:ext>
          </a:extLst>
        </p:cNvPr>
        <p:cNvGrpSpPr/>
        <p:nvPr/>
      </p:nvGrpSpPr>
      <p:grpSpPr>
        <a:xfrm>
          <a:off x="0" y="0"/>
          <a:ext cx="0" cy="0"/>
          <a:chOff x="0" y="0"/>
          <a:chExt cx="0" cy="0"/>
        </a:xfrm>
      </p:grpSpPr>
      <p:sp>
        <p:nvSpPr>
          <p:cNvPr id="7" name="Flowchart: Delay 6">
            <a:extLst>
              <a:ext uri="{FF2B5EF4-FFF2-40B4-BE49-F238E27FC236}">
                <a16:creationId xmlns:a16="http://schemas.microsoft.com/office/drawing/2014/main" id="{E2E2BBA3-6E68-8C5E-280B-077C55963138}"/>
              </a:ext>
            </a:extLst>
          </p:cNvPr>
          <p:cNvSpPr/>
          <p:nvPr/>
        </p:nvSpPr>
        <p:spPr>
          <a:xfrm>
            <a:off x="-228760" y="-1388311"/>
            <a:ext cx="11060906" cy="8965403"/>
          </a:xfrm>
          <a:prstGeom prst="flowChartDelay">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extBox 8">
            <a:extLst>
              <a:ext uri="{FF2B5EF4-FFF2-40B4-BE49-F238E27FC236}">
                <a16:creationId xmlns:a16="http://schemas.microsoft.com/office/drawing/2014/main" id="{7C112CA8-B5B4-2ACF-4F09-16DACA05F918}"/>
              </a:ext>
            </a:extLst>
          </p:cNvPr>
          <p:cNvSpPr txBox="1"/>
          <p:nvPr/>
        </p:nvSpPr>
        <p:spPr>
          <a:xfrm>
            <a:off x="1867989" y="1254034"/>
            <a:ext cx="184731" cy="369332"/>
          </a:xfrm>
          <a:prstGeom prst="rect">
            <a:avLst/>
          </a:prstGeom>
          <a:noFill/>
        </p:spPr>
        <p:txBody>
          <a:bodyPr wrap="none" rtlCol="0">
            <a:spAutoFit/>
          </a:bodyPr>
          <a:lstStyle/>
          <a:p>
            <a:endParaRPr lang="en-US"/>
          </a:p>
        </p:txBody>
      </p:sp>
      <p:sp>
        <p:nvSpPr>
          <p:cNvPr id="2" name="TextBox 1">
            <a:extLst>
              <a:ext uri="{FF2B5EF4-FFF2-40B4-BE49-F238E27FC236}">
                <a16:creationId xmlns:a16="http://schemas.microsoft.com/office/drawing/2014/main" id="{DEECBFF2-381E-715E-A0E7-BEAD87C0C50B}"/>
              </a:ext>
            </a:extLst>
          </p:cNvPr>
          <p:cNvSpPr txBox="1"/>
          <p:nvPr/>
        </p:nvSpPr>
        <p:spPr>
          <a:xfrm>
            <a:off x="1093076" y="1965434"/>
            <a:ext cx="184731" cy="369332"/>
          </a:xfrm>
          <a:prstGeom prst="rect">
            <a:avLst/>
          </a:prstGeom>
          <a:noFill/>
        </p:spPr>
        <p:txBody>
          <a:bodyPr wrap="none" rtlCol="0">
            <a:spAutoFit/>
          </a:bodyPr>
          <a:lstStyle/>
          <a:p>
            <a:endParaRPr lang="en-US"/>
          </a:p>
        </p:txBody>
      </p:sp>
      <p:sp>
        <p:nvSpPr>
          <p:cNvPr id="4" name="TextBox 3">
            <a:extLst>
              <a:ext uri="{FF2B5EF4-FFF2-40B4-BE49-F238E27FC236}">
                <a16:creationId xmlns:a16="http://schemas.microsoft.com/office/drawing/2014/main" id="{F2711C50-4E22-B098-B593-913352D63868}"/>
              </a:ext>
            </a:extLst>
          </p:cNvPr>
          <p:cNvSpPr txBox="1"/>
          <p:nvPr/>
        </p:nvSpPr>
        <p:spPr>
          <a:xfrm>
            <a:off x="1867989" y="1254034"/>
            <a:ext cx="184731" cy="369332"/>
          </a:xfrm>
          <a:prstGeom prst="rect">
            <a:avLst/>
          </a:prstGeom>
          <a:noFill/>
        </p:spPr>
        <p:txBody>
          <a:bodyPr wrap="none" rtlCol="0">
            <a:spAutoFit/>
          </a:bodyPr>
          <a:lstStyle/>
          <a:p>
            <a:endParaRPr lang="en-US"/>
          </a:p>
        </p:txBody>
      </p:sp>
      <p:sp>
        <p:nvSpPr>
          <p:cNvPr id="5" name="TextBox 4">
            <a:extLst>
              <a:ext uri="{FF2B5EF4-FFF2-40B4-BE49-F238E27FC236}">
                <a16:creationId xmlns:a16="http://schemas.microsoft.com/office/drawing/2014/main" id="{31E99823-C8CA-ED86-000B-F82BFA194812}"/>
              </a:ext>
            </a:extLst>
          </p:cNvPr>
          <p:cNvSpPr txBox="1"/>
          <p:nvPr/>
        </p:nvSpPr>
        <p:spPr>
          <a:xfrm>
            <a:off x="1093076" y="1965434"/>
            <a:ext cx="184731" cy="369332"/>
          </a:xfrm>
          <a:prstGeom prst="rect">
            <a:avLst/>
          </a:prstGeom>
          <a:noFill/>
        </p:spPr>
        <p:txBody>
          <a:bodyPr wrap="none" rtlCol="0">
            <a:spAutoFit/>
          </a:bodyPr>
          <a:lstStyle/>
          <a:p>
            <a:endParaRPr lang="en-US"/>
          </a:p>
        </p:txBody>
      </p:sp>
      <p:sp>
        <p:nvSpPr>
          <p:cNvPr id="6" name="object 22">
            <a:extLst>
              <a:ext uri="{FF2B5EF4-FFF2-40B4-BE49-F238E27FC236}">
                <a16:creationId xmlns:a16="http://schemas.microsoft.com/office/drawing/2014/main" id="{969DF61D-9D7A-2B72-D7D9-9AF27A36857D}"/>
              </a:ext>
            </a:extLst>
          </p:cNvPr>
          <p:cNvSpPr/>
          <p:nvPr/>
        </p:nvSpPr>
        <p:spPr>
          <a:xfrm>
            <a:off x="10143234" y="4733685"/>
            <a:ext cx="1344573" cy="1584830"/>
          </a:xfrm>
          <a:custGeom>
            <a:avLst/>
            <a:gdLst/>
            <a:ahLst/>
            <a:cxnLst/>
            <a:rect l="l" t="t" r="r" b="b"/>
            <a:pathLst>
              <a:path w="589914" h="695325">
                <a:moveTo>
                  <a:pt x="289204" y="250063"/>
                </a:moveTo>
                <a:lnTo>
                  <a:pt x="282867" y="207568"/>
                </a:lnTo>
                <a:lnTo>
                  <a:pt x="264401" y="169189"/>
                </a:lnTo>
                <a:lnTo>
                  <a:pt x="236664" y="138455"/>
                </a:lnTo>
                <a:lnTo>
                  <a:pt x="200888" y="116687"/>
                </a:lnTo>
                <a:lnTo>
                  <a:pt x="187083" y="111607"/>
                </a:lnTo>
                <a:lnTo>
                  <a:pt x="187083" y="250063"/>
                </a:lnTo>
                <a:lnTo>
                  <a:pt x="183743" y="266598"/>
                </a:lnTo>
                <a:lnTo>
                  <a:pt x="174650" y="280111"/>
                </a:lnTo>
                <a:lnTo>
                  <a:pt x="161137" y="289217"/>
                </a:lnTo>
                <a:lnTo>
                  <a:pt x="144602" y="292544"/>
                </a:lnTo>
                <a:lnTo>
                  <a:pt x="128066" y="289217"/>
                </a:lnTo>
                <a:lnTo>
                  <a:pt x="114566" y="280111"/>
                </a:lnTo>
                <a:lnTo>
                  <a:pt x="105460" y="266598"/>
                </a:lnTo>
                <a:lnTo>
                  <a:pt x="102120" y="250063"/>
                </a:lnTo>
                <a:lnTo>
                  <a:pt x="105460" y="233527"/>
                </a:lnTo>
                <a:lnTo>
                  <a:pt x="114566" y="220014"/>
                </a:lnTo>
                <a:lnTo>
                  <a:pt x="128066" y="210908"/>
                </a:lnTo>
                <a:lnTo>
                  <a:pt x="144602" y="207568"/>
                </a:lnTo>
                <a:lnTo>
                  <a:pt x="161137" y="210908"/>
                </a:lnTo>
                <a:lnTo>
                  <a:pt x="174650" y="220014"/>
                </a:lnTo>
                <a:lnTo>
                  <a:pt x="183743" y="233527"/>
                </a:lnTo>
                <a:lnTo>
                  <a:pt x="187083" y="250063"/>
                </a:lnTo>
                <a:lnTo>
                  <a:pt x="187083" y="111607"/>
                </a:lnTo>
                <a:lnTo>
                  <a:pt x="173659" y="108153"/>
                </a:lnTo>
                <a:lnTo>
                  <a:pt x="159423" y="106019"/>
                </a:lnTo>
                <a:lnTo>
                  <a:pt x="144754" y="105308"/>
                </a:lnTo>
                <a:lnTo>
                  <a:pt x="130098" y="106019"/>
                </a:lnTo>
                <a:lnTo>
                  <a:pt x="88773" y="116687"/>
                </a:lnTo>
                <a:lnTo>
                  <a:pt x="53060" y="138455"/>
                </a:lnTo>
                <a:lnTo>
                  <a:pt x="25120" y="169189"/>
                </a:lnTo>
                <a:lnTo>
                  <a:pt x="6489" y="207327"/>
                </a:lnTo>
                <a:lnTo>
                  <a:pt x="0" y="250063"/>
                </a:lnTo>
                <a:lnTo>
                  <a:pt x="723" y="264718"/>
                </a:lnTo>
                <a:lnTo>
                  <a:pt x="2882" y="278930"/>
                </a:lnTo>
                <a:lnTo>
                  <a:pt x="6451" y="292544"/>
                </a:lnTo>
                <a:lnTo>
                  <a:pt x="6489" y="292709"/>
                </a:lnTo>
                <a:lnTo>
                  <a:pt x="25120" y="330669"/>
                </a:lnTo>
                <a:lnTo>
                  <a:pt x="53060" y="361378"/>
                </a:lnTo>
                <a:lnTo>
                  <a:pt x="88773" y="383286"/>
                </a:lnTo>
                <a:lnTo>
                  <a:pt x="130098" y="394106"/>
                </a:lnTo>
                <a:lnTo>
                  <a:pt x="144754" y="394817"/>
                </a:lnTo>
                <a:lnTo>
                  <a:pt x="149021" y="394677"/>
                </a:lnTo>
                <a:lnTo>
                  <a:pt x="151320" y="394677"/>
                </a:lnTo>
                <a:lnTo>
                  <a:pt x="189407" y="385406"/>
                </a:lnTo>
                <a:lnTo>
                  <a:pt x="203098" y="378548"/>
                </a:lnTo>
                <a:lnTo>
                  <a:pt x="203479" y="378548"/>
                </a:lnTo>
                <a:lnTo>
                  <a:pt x="204330" y="379768"/>
                </a:lnTo>
                <a:lnTo>
                  <a:pt x="205143" y="381000"/>
                </a:lnTo>
                <a:lnTo>
                  <a:pt x="206108" y="382155"/>
                </a:lnTo>
                <a:lnTo>
                  <a:pt x="216954" y="390664"/>
                </a:lnTo>
                <a:lnTo>
                  <a:pt x="230035" y="394677"/>
                </a:lnTo>
                <a:lnTo>
                  <a:pt x="243687" y="394677"/>
                </a:lnTo>
                <a:lnTo>
                  <a:pt x="275018" y="378548"/>
                </a:lnTo>
                <a:lnTo>
                  <a:pt x="278638" y="374929"/>
                </a:lnTo>
                <a:lnTo>
                  <a:pt x="282384" y="369366"/>
                </a:lnTo>
                <a:lnTo>
                  <a:pt x="287832" y="356628"/>
                </a:lnTo>
                <a:lnTo>
                  <a:pt x="289204" y="349897"/>
                </a:lnTo>
                <a:lnTo>
                  <a:pt x="289204" y="292544"/>
                </a:lnTo>
                <a:lnTo>
                  <a:pt x="289204" y="250063"/>
                </a:lnTo>
                <a:close/>
              </a:path>
              <a:path w="589914" h="695325">
                <a:moveTo>
                  <a:pt x="289293" y="550113"/>
                </a:moveTo>
                <a:lnTo>
                  <a:pt x="281940" y="504431"/>
                </a:lnTo>
                <a:lnTo>
                  <a:pt x="261467" y="464718"/>
                </a:lnTo>
                <a:lnTo>
                  <a:pt x="230276" y="433374"/>
                </a:lnTo>
                <a:lnTo>
                  <a:pt x="190741" y="412813"/>
                </a:lnTo>
                <a:lnTo>
                  <a:pt x="145262" y="405422"/>
                </a:lnTo>
                <a:lnTo>
                  <a:pt x="116979" y="408203"/>
                </a:lnTo>
                <a:lnTo>
                  <a:pt x="65366" y="429628"/>
                </a:lnTo>
                <a:lnTo>
                  <a:pt x="25285" y="469557"/>
                </a:lnTo>
                <a:lnTo>
                  <a:pt x="3390" y="520738"/>
                </a:lnTo>
                <a:lnTo>
                  <a:pt x="25" y="642226"/>
                </a:lnTo>
                <a:lnTo>
                  <a:pt x="4165" y="662711"/>
                </a:lnTo>
                <a:lnTo>
                  <a:pt x="15443" y="679437"/>
                </a:lnTo>
                <a:lnTo>
                  <a:pt x="32169" y="690714"/>
                </a:lnTo>
                <a:lnTo>
                  <a:pt x="52641" y="694842"/>
                </a:lnTo>
                <a:lnTo>
                  <a:pt x="73126" y="690714"/>
                </a:lnTo>
                <a:lnTo>
                  <a:pt x="89852" y="679437"/>
                </a:lnTo>
                <a:lnTo>
                  <a:pt x="101130" y="662711"/>
                </a:lnTo>
                <a:lnTo>
                  <a:pt x="105257" y="642226"/>
                </a:lnTo>
                <a:lnTo>
                  <a:pt x="105257" y="550862"/>
                </a:lnTo>
                <a:lnTo>
                  <a:pt x="108839" y="535216"/>
                </a:lnTo>
                <a:lnTo>
                  <a:pt x="117538" y="522427"/>
                </a:lnTo>
                <a:lnTo>
                  <a:pt x="130111" y="513816"/>
                </a:lnTo>
                <a:lnTo>
                  <a:pt x="145262" y="510654"/>
                </a:lnTo>
                <a:lnTo>
                  <a:pt x="160350" y="513765"/>
                </a:lnTo>
                <a:lnTo>
                  <a:pt x="172681" y="522224"/>
                </a:lnTo>
                <a:lnTo>
                  <a:pt x="181013" y="534771"/>
                </a:lnTo>
                <a:lnTo>
                  <a:pt x="184061" y="550113"/>
                </a:lnTo>
                <a:lnTo>
                  <a:pt x="184061" y="642226"/>
                </a:lnTo>
                <a:lnTo>
                  <a:pt x="188201" y="662711"/>
                </a:lnTo>
                <a:lnTo>
                  <a:pt x="199478" y="679437"/>
                </a:lnTo>
                <a:lnTo>
                  <a:pt x="216204" y="690714"/>
                </a:lnTo>
                <a:lnTo>
                  <a:pt x="236677" y="694842"/>
                </a:lnTo>
                <a:lnTo>
                  <a:pt x="257162" y="690714"/>
                </a:lnTo>
                <a:lnTo>
                  <a:pt x="273888" y="679437"/>
                </a:lnTo>
                <a:lnTo>
                  <a:pt x="285165" y="662711"/>
                </a:lnTo>
                <a:lnTo>
                  <a:pt x="289293" y="642226"/>
                </a:lnTo>
                <a:lnTo>
                  <a:pt x="289293" y="550113"/>
                </a:lnTo>
                <a:close/>
              </a:path>
              <a:path w="589914" h="695325">
                <a:moveTo>
                  <a:pt x="589470" y="550037"/>
                </a:moveTo>
                <a:lnTo>
                  <a:pt x="588759" y="535381"/>
                </a:lnTo>
                <a:lnTo>
                  <a:pt x="586625" y="521131"/>
                </a:lnTo>
                <a:lnTo>
                  <a:pt x="583120" y="507542"/>
                </a:lnTo>
                <a:lnTo>
                  <a:pt x="583069" y="507301"/>
                </a:lnTo>
                <a:lnTo>
                  <a:pt x="564654" y="469163"/>
                </a:lnTo>
                <a:lnTo>
                  <a:pt x="536917" y="438429"/>
                </a:lnTo>
                <a:lnTo>
                  <a:pt x="501154" y="416661"/>
                </a:lnTo>
                <a:lnTo>
                  <a:pt x="487349" y="411594"/>
                </a:lnTo>
                <a:lnTo>
                  <a:pt x="487349" y="550037"/>
                </a:lnTo>
                <a:lnTo>
                  <a:pt x="484009" y="566572"/>
                </a:lnTo>
                <a:lnTo>
                  <a:pt x="474903" y="580085"/>
                </a:lnTo>
                <a:lnTo>
                  <a:pt x="461403" y="589178"/>
                </a:lnTo>
                <a:lnTo>
                  <a:pt x="444868" y="592518"/>
                </a:lnTo>
                <a:lnTo>
                  <a:pt x="428332" y="589178"/>
                </a:lnTo>
                <a:lnTo>
                  <a:pt x="414832" y="580085"/>
                </a:lnTo>
                <a:lnTo>
                  <a:pt x="405726" y="566572"/>
                </a:lnTo>
                <a:lnTo>
                  <a:pt x="402386" y="550037"/>
                </a:lnTo>
                <a:lnTo>
                  <a:pt x="405726" y="533501"/>
                </a:lnTo>
                <a:lnTo>
                  <a:pt x="414832" y="519988"/>
                </a:lnTo>
                <a:lnTo>
                  <a:pt x="428332" y="510882"/>
                </a:lnTo>
                <a:lnTo>
                  <a:pt x="444868" y="507542"/>
                </a:lnTo>
                <a:lnTo>
                  <a:pt x="461403" y="510882"/>
                </a:lnTo>
                <a:lnTo>
                  <a:pt x="474903" y="519988"/>
                </a:lnTo>
                <a:lnTo>
                  <a:pt x="484009" y="533501"/>
                </a:lnTo>
                <a:lnTo>
                  <a:pt x="487349" y="550037"/>
                </a:lnTo>
                <a:lnTo>
                  <a:pt x="487349" y="411594"/>
                </a:lnTo>
                <a:lnTo>
                  <a:pt x="473925" y="408127"/>
                </a:lnTo>
                <a:lnTo>
                  <a:pt x="459676" y="405993"/>
                </a:lnTo>
                <a:lnTo>
                  <a:pt x="445020" y="405282"/>
                </a:lnTo>
                <a:lnTo>
                  <a:pt x="430364" y="405993"/>
                </a:lnTo>
                <a:lnTo>
                  <a:pt x="389039" y="416661"/>
                </a:lnTo>
                <a:lnTo>
                  <a:pt x="353326" y="438429"/>
                </a:lnTo>
                <a:lnTo>
                  <a:pt x="325374" y="469163"/>
                </a:lnTo>
                <a:lnTo>
                  <a:pt x="306755" y="507301"/>
                </a:lnTo>
                <a:lnTo>
                  <a:pt x="300266" y="550037"/>
                </a:lnTo>
                <a:lnTo>
                  <a:pt x="300977" y="564692"/>
                </a:lnTo>
                <a:lnTo>
                  <a:pt x="311797" y="606018"/>
                </a:lnTo>
                <a:lnTo>
                  <a:pt x="333705" y="641731"/>
                </a:lnTo>
                <a:lnTo>
                  <a:pt x="364413" y="669683"/>
                </a:lnTo>
                <a:lnTo>
                  <a:pt x="402374" y="688314"/>
                </a:lnTo>
                <a:lnTo>
                  <a:pt x="445020" y="694791"/>
                </a:lnTo>
                <a:lnTo>
                  <a:pt x="449275" y="694651"/>
                </a:lnTo>
                <a:lnTo>
                  <a:pt x="451573" y="694651"/>
                </a:lnTo>
                <a:lnTo>
                  <a:pt x="489661" y="685380"/>
                </a:lnTo>
                <a:lnTo>
                  <a:pt x="503351" y="678522"/>
                </a:lnTo>
                <a:lnTo>
                  <a:pt x="503745" y="678522"/>
                </a:lnTo>
                <a:lnTo>
                  <a:pt x="504596" y="679742"/>
                </a:lnTo>
                <a:lnTo>
                  <a:pt x="505409" y="680974"/>
                </a:lnTo>
                <a:lnTo>
                  <a:pt x="506374" y="682117"/>
                </a:lnTo>
                <a:lnTo>
                  <a:pt x="517220" y="690638"/>
                </a:lnTo>
                <a:lnTo>
                  <a:pt x="530288" y="694651"/>
                </a:lnTo>
                <a:lnTo>
                  <a:pt x="543953" y="694651"/>
                </a:lnTo>
                <a:lnTo>
                  <a:pt x="575284" y="678522"/>
                </a:lnTo>
                <a:lnTo>
                  <a:pt x="578904" y="674903"/>
                </a:lnTo>
                <a:lnTo>
                  <a:pt x="582650" y="669340"/>
                </a:lnTo>
                <a:lnTo>
                  <a:pt x="588098" y="656602"/>
                </a:lnTo>
                <a:lnTo>
                  <a:pt x="589470" y="649871"/>
                </a:lnTo>
                <a:lnTo>
                  <a:pt x="589470" y="592518"/>
                </a:lnTo>
                <a:lnTo>
                  <a:pt x="589470" y="550037"/>
                </a:lnTo>
                <a:close/>
              </a:path>
              <a:path w="589914" h="695325">
                <a:moveTo>
                  <a:pt x="589470" y="45631"/>
                </a:moveTo>
                <a:lnTo>
                  <a:pt x="569950" y="10579"/>
                </a:lnTo>
                <a:lnTo>
                  <a:pt x="545160" y="0"/>
                </a:lnTo>
                <a:lnTo>
                  <a:pt x="530593" y="0"/>
                </a:lnTo>
                <a:lnTo>
                  <a:pt x="497014" y="20078"/>
                </a:lnTo>
                <a:lnTo>
                  <a:pt x="487197" y="45631"/>
                </a:lnTo>
                <a:lnTo>
                  <a:pt x="487197" y="111988"/>
                </a:lnTo>
                <a:lnTo>
                  <a:pt x="487197" y="250063"/>
                </a:lnTo>
                <a:lnTo>
                  <a:pt x="483857" y="266598"/>
                </a:lnTo>
                <a:lnTo>
                  <a:pt x="474764" y="280111"/>
                </a:lnTo>
                <a:lnTo>
                  <a:pt x="461251" y="289217"/>
                </a:lnTo>
                <a:lnTo>
                  <a:pt x="444715" y="292544"/>
                </a:lnTo>
                <a:lnTo>
                  <a:pt x="428180" y="289217"/>
                </a:lnTo>
                <a:lnTo>
                  <a:pt x="414680" y="280111"/>
                </a:lnTo>
                <a:lnTo>
                  <a:pt x="405574" y="266598"/>
                </a:lnTo>
                <a:lnTo>
                  <a:pt x="402234" y="250063"/>
                </a:lnTo>
                <a:lnTo>
                  <a:pt x="405574" y="233527"/>
                </a:lnTo>
                <a:lnTo>
                  <a:pt x="414680" y="220014"/>
                </a:lnTo>
                <a:lnTo>
                  <a:pt x="428180" y="210908"/>
                </a:lnTo>
                <a:lnTo>
                  <a:pt x="444715" y="207568"/>
                </a:lnTo>
                <a:lnTo>
                  <a:pt x="461251" y="210908"/>
                </a:lnTo>
                <a:lnTo>
                  <a:pt x="474764" y="220014"/>
                </a:lnTo>
                <a:lnTo>
                  <a:pt x="483857" y="233527"/>
                </a:lnTo>
                <a:lnTo>
                  <a:pt x="487197" y="250063"/>
                </a:lnTo>
                <a:lnTo>
                  <a:pt x="487197" y="111988"/>
                </a:lnTo>
                <a:lnTo>
                  <a:pt x="480314" y="109753"/>
                </a:lnTo>
                <a:lnTo>
                  <a:pt x="473595" y="108153"/>
                </a:lnTo>
                <a:lnTo>
                  <a:pt x="473722" y="108153"/>
                </a:lnTo>
                <a:lnTo>
                  <a:pt x="459181" y="105867"/>
                </a:lnTo>
                <a:lnTo>
                  <a:pt x="452005" y="105308"/>
                </a:lnTo>
                <a:lnTo>
                  <a:pt x="444715" y="105308"/>
                </a:lnTo>
                <a:lnTo>
                  <a:pt x="401777" y="111709"/>
                </a:lnTo>
                <a:lnTo>
                  <a:pt x="363842" y="130162"/>
                </a:lnTo>
                <a:lnTo>
                  <a:pt x="333324" y="158076"/>
                </a:lnTo>
                <a:lnTo>
                  <a:pt x="311645" y="193916"/>
                </a:lnTo>
                <a:lnTo>
                  <a:pt x="300977" y="235407"/>
                </a:lnTo>
                <a:lnTo>
                  <a:pt x="300266" y="250063"/>
                </a:lnTo>
                <a:lnTo>
                  <a:pt x="300977" y="264731"/>
                </a:lnTo>
                <a:lnTo>
                  <a:pt x="303110" y="278968"/>
                </a:lnTo>
                <a:lnTo>
                  <a:pt x="306603" y="292544"/>
                </a:lnTo>
                <a:lnTo>
                  <a:pt x="306666" y="292798"/>
                </a:lnTo>
                <a:lnTo>
                  <a:pt x="325069" y="330936"/>
                </a:lnTo>
                <a:lnTo>
                  <a:pt x="352806" y="361670"/>
                </a:lnTo>
                <a:lnTo>
                  <a:pt x="388416" y="383438"/>
                </a:lnTo>
                <a:lnTo>
                  <a:pt x="429933" y="394106"/>
                </a:lnTo>
                <a:lnTo>
                  <a:pt x="444715" y="394817"/>
                </a:lnTo>
                <a:lnTo>
                  <a:pt x="459244" y="394106"/>
                </a:lnTo>
                <a:lnTo>
                  <a:pt x="500545" y="383438"/>
                </a:lnTo>
                <a:lnTo>
                  <a:pt x="536397" y="361670"/>
                </a:lnTo>
                <a:lnTo>
                  <a:pt x="564362" y="330936"/>
                </a:lnTo>
                <a:lnTo>
                  <a:pt x="582980" y="292798"/>
                </a:lnTo>
                <a:lnTo>
                  <a:pt x="583044" y="292544"/>
                </a:lnTo>
                <a:lnTo>
                  <a:pt x="586587" y="278968"/>
                </a:lnTo>
                <a:lnTo>
                  <a:pt x="588746" y="264731"/>
                </a:lnTo>
                <a:lnTo>
                  <a:pt x="589470" y="250063"/>
                </a:lnTo>
                <a:lnTo>
                  <a:pt x="589470" y="207568"/>
                </a:lnTo>
                <a:lnTo>
                  <a:pt x="589470" y="111988"/>
                </a:lnTo>
                <a:lnTo>
                  <a:pt x="589470" y="45631"/>
                </a:lnTo>
                <a:close/>
              </a:path>
            </a:pathLst>
          </a:custGeom>
          <a:solidFill>
            <a:schemeClr val="tx1"/>
          </a:solidFill>
        </p:spPr>
        <p:txBody>
          <a:bodyPr wrap="square" lIns="0" tIns="0" rIns="0" bIns="0" rtlCol="0"/>
          <a:lstStyle/>
          <a:p>
            <a:endParaRPr/>
          </a:p>
        </p:txBody>
      </p:sp>
      <p:pic>
        <p:nvPicPr>
          <p:cNvPr id="11" name="Picture 10">
            <a:extLst>
              <a:ext uri="{FF2B5EF4-FFF2-40B4-BE49-F238E27FC236}">
                <a16:creationId xmlns:a16="http://schemas.microsoft.com/office/drawing/2014/main" id="{93450B7C-65E6-0D22-DFA0-8CBAD57C33F6}"/>
              </a:ext>
            </a:extLst>
          </p:cNvPr>
          <p:cNvPicPr>
            <a:picLocks noChangeAspect="1"/>
          </p:cNvPicPr>
          <p:nvPr/>
        </p:nvPicPr>
        <p:blipFill>
          <a:blip r:embed="rId2"/>
          <a:stretch>
            <a:fillRect/>
          </a:stretch>
        </p:blipFill>
        <p:spPr>
          <a:xfrm flipH="1">
            <a:off x="8876405" y="3355075"/>
            <a:ext cx="3496101" cy="4355910"/>
          </a:xfrm>
          <a:prstGeom prst="rect">
            <a:avLst/>
          </a:prstGeom>
        </p:spPr>
      </p:pic>
      <p:sp>
        <p:nvSpPr>
          <p:cNvPr id="15" name="object 22">
            <a:extLst>
              <a:ext uri="{FF2B5EF4-FFF2-40B4-BE49-F238E27FC236}">
                <a16:creationId xmlns:a16="http://schemas.microsoft.com/office/drawing/2014/main" id="{8D1F0D59-48DC-1DE0-52C6-28462A33148C}"/>
              </a:ext>
            </a:extLst>
          </p:cNvPr>
          <p:cNvSpPr/>
          <p:nvPr/>
        </p:nvSpPr>
        <p:spPr>
          <a:xfrm>
            <a:off x="9908947" y="4738234"/>
            <a:ext cx="1344573" cy="1584830"/>
          </a:xfrm>
          <a:custGeom>
            <a:avLst/>
            <a:gdLst/>
            <a:ahLst/>
            <a:cxnLst/>
            <a:rect l="l" t="t" r="r" b="b"/>
            <a:pathLst>
              <a:path w="589914" h="695325">
                <a:moveTo>
                  <a:pt x="289204" y="250063"/>
                </a:moveTo>
                <a:lnTo>
                  <a:pt x="282867" y="207568"/>
                </a:lnTo>
                <a:lnTo>
                  <a:pt x="264401" y="169189"/>
                </a:lnTo>
                <a:lnTo>
                  <a:pt x="236664" y="138455"/>
                </a:lnTo>
                <a:lnTo>
                  <a:pt x="200888" y="116687"/>
                </a:lnTo>
                <a:lnTo>
                  <a:pt x="187083" y="111607"/>
                </a:lnTo>
                <a:lnTo>
                  <a:pt x="187083" y="250063"/>
                </a:lnTo>
                <a:lnTo>
                  <a:pt x="183743" y="266598"/>
                </a:lnTo>
                <a:lnTo>
                  <a:pt x="174650" y="280111"/>
                </a:lnTo>
                <a:lnTo>
                  <a:pt x="161137" y="289217"/>
                </a:lnTo>
                <a:lnTo>
                  <a:pt x="144602" y="292544"/>
                </a:lnTo>
                <a:lnTo>
                  <a:pt x="128066" y="289217"/>
                </a:lnTo>
                <a:lnTo>
                  <a:pt x="114566" y="280111"/>
                </a:lnTo>
                <a:lnTo>
                  <a:pt x="105460" y="266598"/>
                </a:lnTo>
                <a:lnTo>
                  <a:pt x="102120" y="250063"/>
                </a:lnTo>
                <a:lnTo>
                  <a:pt x="105460" y="233527"/>
                </a:lnTo>
                <a:lnTo>
                  <a:pt x="114566" y="220014"/>
                </a:lnTo>
                <a:lnTo>
                  <a:pt x="128066" y="210908"/>
                </a:lnTo>
                <a:lnTo>
                  <a:pt x="144602" y="207568"/>
                </a:lnTo>
                <a:lnTo>
                  <a:pt x="161137" y="210908"/>
                </a:lnTo>
                <a:lnTo>
                  <a:pt x="174650" y="220014"/>
                </a:lnTo>
                <a:lnTo>
                  <a:pt x="183743" y="233527"/>
                </a:lnTo>
                <a:lnTo>
                  <a:pt x="187083" y="250063"/>
                </a:lnTo>
                <a:lnTo>
                  <a:pt x="187083" y="111607"/>
                </a:lnTo>
                <a:lnTo>
                  <a:pt x="173659" y="108153"/>
                </a:lnTo>
                <a:lnTo>
                  <a:pt x="159423" y="106019"/>
                </a:lnTo>
                <a:lnTo>
                  <a:pt x="144754" y="105308"/>
                </a:lnTo>
                <a:lnTo>
                  <a:pt x="130098" y="106019"/>
                </a:lnTo>
                <a:lnTo>
                  <a:pt x="88773" y="116687"/>
                </a:lnTo>
                <a:lnTo>
                  <a:pt x="53060" y="138455"/>
                </a:lnTo>
                <a:lnTo>
                  <a:pt x="25120" y="169189"/>
                </a:lnTo>
                <a:lnTo>
                  <a:pt x="6489" y="207327"/>
                </a:lnTo>
                <a:lnTo>
                  <a:pt x="0" y="250063"/>
                </a:lnTo>
                <a:lnTo>
                  <a:pt x="723" y="264718"/>
                </a:lnTo>
                <a:lnTo>
                  <a:pt x="2882" y="278930"/>
                </a:lnTo>
                <a:lnTo>
                  <a:pt x="6451" y="292544"/>
                </a:lnTo>
                <a:lnTo>
                  <a:pt x="6489" y="292709"/>
                </a:lnTo>
                <a:lnTo>
                  <a:pt x="25120" y="330669"/>
                </a:lnTo>
                <a:lnTo>
                  <a:pt x="53060" y="361378"/>
                </a:lnTo>
                <a:lnTo>
                  <a:pt x="88773" y="383286"/>
                </a:lnTo>
                <a:lnTo>
                  <a:pt x="130098" y="394106"/>
                </a:lnTo>
                <a:lnTo>
                  <a:pt x="144754" y="394817"/>
                </a:lnTo>
                <a:lnTo>
                  <a:pt x="149021" y="394677"/>
                </a:lnTo>
                <a:lnTo>
                  <a:pt x="151320" y="394677"/>
                </a:lnTo>
                <a:lnTo>
                  <a:pt x="189407" y="385406"/>
                </a:lnTo>
                <a:lnTo>
                  <a:pt x="203098" y="378548"/>
                </a:lnTo>
                <a:lnTo>
                  <a:pt x="203479" y="378548"/>
                </a:lnTo>
                <a:lnTo>
                  <a:pt x="204330" y="379768"/>
                </a:lnTo>
                <a:lnTo>
                  <a:pt x="205143" y="381000"/>
                </a:lnTo>
                <a:lnTo>
                  <a:pt x="206108" y="382155"/>
                </a:lnTo>
                <a:lnTo>
                  <a:pt x="216954" y="390664"/>
                </a:lnTo>
                <a:lnTo>
                  <a:pt x="230035" y="394677"/>
                </a:lnTo>
                <a:lnTo>
                  <a:pt x="243687" y="394677"/>
                </a:lnTo>
                <a:lnTo>
                  <a:pt x="275018" y="378548"/>
                </a:lnTo>
                <a:lnTo>
                  <a:pt x="278638" y="374929"/>
                </a:lnTo>
                <a:lnTo>
                  <a:pt x="282384" y="369366"/>
                </a:lnTo>
                <a:lnTo>
                  <a:pt x="287832" y="356628"/>
                </a:lnTo>
                <a:lnTo>
                  <a:pt x="289204" y="349897"/>
                </a:lnTo>
                <a:lnTo>
                  <a:pt x="289204" y="292544"/>
                </a:lnTo>
                <a:lnTo>
                  <a:pt x="289204" y="250063"/>
                </a:lnTo>
                <a:close/>
              </a:path>
              <a:path w="589914" h="695325">
                <a:moveTo>
                  <a:pt x="289293" y="550113"/>
                </a:moveTo>
                <a:lnTo>
                  <a:pt x="281940" y="504431"/>
                </a:lnTo>
                <a:lnTo>
                  <a:pt x="261467" y="464718"/>
                </a:lnTo>
                <a:lnTo>
                  <a:pt x="230276" y="433374"/>
                </a:lnTo>
                <a:lnTo>
                  <a:pt x="190741" y="412813"/>
                </a:lnTo>
                <a:lnTo>
                  <a:pt x="145262" y="405422"/>
                </a:lnTo>
                <a:lnTo>
                  <a:pt x="116979" y="408203"/>
                </a:lnTo>
                <a:lnTo>
                  <a:pt x="65366" y="429628"/>
                </a:lnTo>
                <a:lnTo>
                  <a:pt x="25285" y="469557"/>
                </a:lnTo>
                <a:lnTo>
                  <a:pt x="3390" y="520738"/>
                </a:lnTo>
                <a:lnTo>
                  <a:pt x="25" y="642226"/>
                </a:lnTo>
                <a:lnTo>
                  <a:pt x="4165" y="662711"/>
                </a:lnTo>
                <a:lnTo>
                  <a:pt x="15443" y="679437"/>
                </a:lnTo>
                <a:lnTo>
                  <a:pt x="32169" y="690714"/>
                </a:lnTo>
                <a:lnTo>
                  <a:pt x="52641" y="694842"/>
                </a:lnTo>
                <a:lnTo>
                  <a:pt x="73126" y="690714"/>
                </a:lnTo>
                <a:lnTo>
                  <a:pt x="89852" y="679437"/>
                </a:lnTo>
                <a:lnTo>
                  <a:pt x="101130" y="662711"/>
                </a:lnTo>
                <a:lnTo>
                  <a:pt x="105257" y="642226"/>
                </a:lnTo>
                <a:lnTo>
                  <a:pt x="105257" y="550862"/>
                </a:lnTo>
                <a:lnTo>
                  <a:pt x="108839" y="535216"/>
                </a:lnTo>
                <a:lnTo>
                  <a:pt x="117538" y="522427"/>
                </a:lnTo>
                <a:lnTo>
                  <a:pt x="130111" y="513816"/>
                </a:lnTo>
                <a:lnTo>
                  <a:pt x="145262" y="510654"/>
                </a:lnTo>
                <a:lnTo>
                  <a:pt x="160350" y="513765"/>
                </a:lnTo>
                <a:lnTo>
                  <a:pt x="172681" y="522224"/>
                </a:lnTo>
                <a:lnTo>
                  <a:pt x="181013" y="534771"/>
                </a:lnTo>
                <a:lnTo>
                  <a:pt x="184061" y="550113"/>
                </a:lnTo>
                <a:lnTo>
                  <a:pt x="184061" y="642226"/>
                </a:lnTo>
                <a:lnTo>
                  <a:pt x="188201" y="662711"/>
                </a:lnTo>
                <a:lnTo>
                  <a:pt x="199478" y="679437"/>
                </a:lnTo>
                <a:lnTo>
                  <a:pt x="216204" y="690714"/>
                </a:lnTo>
                <a:lnTo>
                  <a:pt x="236677" y="694842"/>
                </a:lnTo>
                <a:lnTo>
                  <a:pt x="257162" y="690714"/>
                </a:lnTo>
                <a:lnTo>
                  <a:pt x="273888" y="679437"/>
                </a:lnTo>
                <a:lnTo>
                  <a:pt x="285165" y="662711"/>
                </a:lnTo>
                <a:lnTo>
                  <a:pt x="289293" y="642226"/>
                </a:lnTo>
                <a:lnTo>
                  <a:pt x="289293" y="550113"/>
                </a:lnTo>
                <a:close/>
              </a:path>
              <a:path w="589914" h="695325">
                <a:moveTo>
                  <a:pt x="589470" y="550037"/>
                </a:moveTo>
                <a:lnTo>
                  <a:pt x="588759" y="535381"/>
                </a:lnTo>
                <a:lnTo>
                  <a:pt x="586625" y="521131"/>
                </a:lnTo>
                <a:lnTo>
                  <a:pt x="583120" y="507542"/>
                </a:lnTo>
                <a:lnTo>
                  <a:pt x="583069" y="507301"/>
                </a:lnTo>
                <a:lnTo>
                  <a:pt x="564654" y="469163"/>
                </a:lnTo>
                <a:lnTo>
                  <a:pt x="536917" y="438429"/>
                </a:lnTo>
                <a:lnTo>
                  <a:pt x="501154" y="416661"/>
                </a:lnTo>
                <a:lnTo>
                  <a:pt x="487349" y="411594"/>
                </a:lnTo>
                <a:lnTo>
                  <a:pt x="487349" y="550037"/>
                </a:lnTo>
                <a:lnTo>
                  <a:pt x="484009" y="566572"/>
                </a:lnTo>
                <a:lnTo>
                  <a:pt x="474903" y="580085"/>
                </a:lnTo>
                <a:lnTo>
                  <a:pt x="461403" y="589178"/>
                </a:lnTo>
                <a:lnTo>
                  <a:pt x="444868" y="592518"/>
                </a:lnTo>
                <a:lnTo>
                  <a:pt x="428332" y="589178"/>
                </a:lnTo>
                <a:lnTo>
                  <a:pt x="414832" y="580085"/>
                </a:lnTo>
                <a:lnTo>
                  <a:pt x="405726" y="566572"/>
                </a:lnTo>
                <a:lnTo>
                  <a:pt x="402386" y="550037"/>
                </a:lnTo>
                <a:lnTo>
                  <a:pt x="405726" y="533501"/>
                </a:lnTo>
                <a:lnTo>
                  <a:pt x="414832" y="519988"/>
                </a:lnTo>
                <a:lnTo>
                  <a:pt x="428332" y="510882"/>
                </a:lnTo>
                <a:lnTo>
                  <a:pt x="444868" y="507542"/>
                </a:lnTo>
                <a:lnTo>
                  <a:pt x="461403" y="510882"/>
                </a:lnTo>
                <a:lnTo>
                  <a:pt x="474903" y="519988"/>
                </a:lnTo>
                <a:lnTo>
                  <a:pt x="484009" y="533501"/>
                </a:lnTo>
                <a:lnTo>
                  <a:pt x="487349" y="550037"/>
                </a:lnTo>
                <a:lnTo>
                  <a:pt x="487349" y="411594"/>
                </a:lnTo>
                <a:lnTo>
                  <a:pt x="473925" y="408127"/>
                </a:lnTo>
                <a:lnTo>
                  <a:pt x="459676" y="405993"/>
                </a:lnTo>
                <a:lnTo>
                  <a:pt x="445020" y="405282"/>
                </a:lnTo>
                <a:lnTo>
                  <a:pt x="430364" y="405993"/>
                </a:lnTo>
                <a:lnTo>
                  <a:pt x="389039" y="416661"/>
                </a:lnTo>
                <a:lnTo>
                  <a:pt x="353326" y="438429"/>
                </a:lnTo>
                <a:lnTo>
                  <a:pt x="325374" y="469163"/>
                </a:lnTo>
                <a:lnTo>
                  <a:pt x="306755" y="507301"/>
                </a:lnTo>
                <a:lnTo>
                  <a:pt x="300266" y="550037"/>
                </a:lnTo>
                <a:lnTo>
                  <a:pt x="300977" y="564692"/>
                </a:lnTo>
                <a:lnTo>
                  <a:pt x="311797" y="606018"/>
                </a:lnTo>
                <a:lnTo>
                  <a:pt x="333705" y="641731"/>
                </a:lnTo>
                <a:lnTo>
                  <a:pt x="364413" y="669683"/>
                </a:lnTo>
                <a:lnTo>
                  <a:pt x="402374" y="688314"/>
                </a:lnTo>
                <a:lnTo>
                  <a:pt x="445020" y="694791"/>
                </a:lnTo>
                <a:lnTo>
                  <a:pt x="449275" y="694651"/>
                </a:lnTo>
                <a:lnTo>
                  <a:pt x="451573" y="694651"/>
                </a:lnTo>
                <a:lnTo>
                  <a:pt x="489661" y="685380"/>
                </a:lnTo>
                <a:lnTo>
                  <a:pt x="503351" y="678522"/>
                </a:lnTo>
                <a:lnTo>
                  <a:pt x="503745" y="678522"/>
                </a:lnTo>
                <a:lnTo>
                  <a:pt x="504596" y="679742"/>
                </a:lnTo>
                <a:lnTo>
                  <a:pt x="505409" y="680974"/>
                </a:lnTo>
                <a:lnTo>
                  <a:pt x="506374" y="682117"/>
                </a:lnTo>
                <a:lnTo>
                  <a:pt x="517220" y="690638"/>
                </a:lnTo>
                <a:lnTo>
                  <a:pt x="530288" y="694651"/>
                </a:lnTo>
                <a:lnTo>
                  <a:pt x="543953" y="694651"/>
                </a:lnTo>
                <a:lnTo>
                  <a:pt x="575284" y="678522"/>
                </a:lnTo>
                <a:lnTo>
                  <a:pt x="578904" y="674903"/>
                </a:lnTo>
                <a:lnTo>
                  <a:pt x="582650" y="669340"/>
                </a:lnTo>
                <a:lnTo>
                  <a:pt x="588098" y="656602"/>
                </a:lnTo>
                <a:lnTo>
                  <a:pt x="589470" y="649871"/>
                </a:lnTo>
                <a:lnTo>
                  <a:pt x="589470" y="592518"/>
                </a:lnTo>
                <a:lnTo>
                  <a:pt x="589470" y="550037"/>
                </a:lnTo>
                <a:close/>
              </a:path>
              <a:path w="589914" h="695325">
                <a:moveTo>
                  <a:pt x="589470" y="45631"/>
                </a:moveTo>
                <a:lnTo>
                  <a:pt x="569950" y="10579"/>
                </a:lnTo>
                <a:lnTo>
                  <a:pt x="545160" y="0"/>
                </a:lnTo>
                <a:lnTo>
                  <a:pt x="530593" y="0"/>
                </a:lnTo>
                <a:lnTo>
                  <a:pt x="497014" y="20078"/>
                </a:lnTo>
                <a:lnTo>
                  <a:pt x="487197" y="45631"/>
                </a:lnTo>
                <a:lnTo>
                  <a:pt x="487197" y="111988"/>
                </a:lnTo>
                <a:lnTo>
                  <a:pt x="487197" y="250063"/>
                </a:lnTo>
                <a:lnTo>
                  <a:pt x="483857" y="266598"/>
                </a:lnTo>
                <a:lnTo>
                  <a:pt x="474764" y="280111"/>
                </a:lnTo>
                <a:lnTo>
                  <a:pt x="461251" y="289217"/>
                </a:lnTo>
                <a:lnTo>
                  <a:pt x="444715" y="292544"/>
                </a:lnTo>
                <a:lnTo>
                  <a:pt x="428180" y="289217"/>
                </a:lnTo>
                <a:lnTo>
                  <a:pt x="414680" y="280111"/>
                </a:lnTo>
                <a:lnTo>
                  <a:pt x="405574" y="266598"/>
                </a:lnTo>
                <a:lnTo>
                  <a:pt x="402234" y="250063"/>
                </a:lnTo>
                <a:lnTo>
                  <a:pt x="405574" y="233527"/>
                </a:lnTo>
                <a:lnTo>
                  <a:pt x="414680" y="220014"/>
                </a:lnTo>
                <a:lnTo>
                  <a:pt x="428180" y="210908"/>
                </a:lnTo>
                <a:lnTo>
                  <a:pt x="444715" y="207568"/>
                </a:lnTo>
                <a:lnTo>
                  <a:pt x="461251" y="210908"/>
                </a:lnTo>
                <a:lnTo>
                  <a:pt x="474764" y="220014"/>
                </a:lnTo>
                <a:lnTo>
                  <a:pt x="483857" y="233527"/>
                </a:lnTo>
                <a:lnTo>
                  <a:pt x="487197" y="250063"/>
                </a:lnTo>
                <a:lnTo>
                  <a:pt x="487197" y="111988"/>
                </a:lnTo>
                <a:lnTo>
                  <a:pt x="480314" y="109753"/>
                </a:lnTo>
                <a:lnTo>
                  <a:pt x="473595" y="108153"/>
                </a:lnTo>
                <a:lnTo>
                  <a:pt x="473722" y="108153"/>
                </a:lnTo>
                <a:lnTo>
                  <a:pt x="459181" y="105867"/>
                </a:lnTo>
                <a:lnTo>
                  <a:pt x="452005" y="105308"/>
                </a:lnTo>
                <a:lnTo>
                  <a:pt x="444715" y="105308"/>
                </a:lnTo>
                <a:lnTo>
                  <a:pt x="401777" y="111709"/>
                </a:lnTo>
                <a:lnTo>
                  <a:pt x="363842" y="130162"/>
                </a:lnTo>
                <a:lnTo>
                  <a:pt x="333324" y="158076"/>
                </a:lnTo>
                <a:lnTo>
                  <a:pt x="311645" y="193916"/>
                </a:lnTo>
                <a:lnTo>
                  <a:pt x="300977" y="235407"/>
                </a:lnTo>
                <a:lnTo>
                  <a:pt x="300266" y="250063"/>
                </a:lnTo>
                <a:lnTo>
                  <a:pt x="300977" y="264731"/>
                </a:lnTo>
                <a:lnTo>
                  <a:pt x="303110" y="278968"/>
                </a:lnTo>
                <a:lnTo>
                  <a:pt x="306603" y="292544"/>
                </a:lnTo>
                <a:lnTo>
                  <a:pt x="306666" y="292798"/>
                </a:lnTo>
                <a:lnTo>
                  <a:pt x="325069" y="330936"/>
                </a:lnTo>
                <a:lnTo>
                  <a:pt x="352806" y="361670"/>
                </a:lnTo>
                <a:lnTo>
                  <a:pt x="388416" y="383438"/>
                </a:lnTo>
                <a:lnTo>
                  <a:pt x="429933" y="394106"/>
                </a:lnTo>
                <a:lnTo>
                  <a:pt x="444715" y="394817"/>
                </a:lnTo>
                <a:lnTo>
                  <a:pt x="459244" y="394106"/>
                </a:lnTo>
                <a:lnTo>
                  <a:pt x="500545" y="383438"/>
                </a:lnTo>
                <a:lnTo>
                  <a:pt x="536397" y="361670"/>
                </a:lnTo>
                <a:lnTo>
                  <a:pt x="564362" y="330936"/>
                </a:lnTo>
                <a:lnTo>
                  <a:pt x="582980" y="292798"/>
                </a:lnTo>
                <a:lnTo>
                  <a:pt x="583044" y="292544"/>
                </a:lnTo>
                <a:lnTo>
                  <a:pt x="586587" y="278968"/>
                </a:lnTo>
                <a:lnTo>
                  <a:pt x="588746" y="264731"/>
                </a:lnTo>
                <a:lnTo>
                  <a:pt x="589470" y="250063"/>
                </a:lnTo>
                <a:lnTo>
                  <a:pt x="589470" y="207568"/>
                </a:lnTo>
                <a:lnTo>
                  <a:pt x="589470" y="111988"/>
                </a:lnTo>
                <a:lnTo>
                  <a:pt x="589470" y="45631"/>
                </a:lnTo>
                <a:close/>
              </a:path>
            </a:pathLst>
          </a:custGeom>
          <a:solidFill>
            <a:srgbClr val="FFFFFF"/>
          </a:solidFill>
        </p:spPr>
        <p:txBody>
          <a:bodyPr wrap="square" lIns="0" tIns="0" rIns="0" bIns="0" rtlCol="0"/>
          <a:lstStyle/>
          <a:p>
            <a:endParaRPr/>
          </a:p>
        </p:txBody>
      </p:sp>
      <p:sp>
        <p:nvSpPr>
          <p:cNvPr id="3" name="Rectangle 3">
            <a:extLst>
              <a:ext uri="{FF2B5EF4-FFF2-40B4-BE49-F238E27FC236}">
                <a16:creationId xmlns:a16="http://schemas.microsoft.com/office/drawing/2014/main" id="{05552E14-6535-474A-5F0F-9E653E47F862}"/>
              </a:ext>
            </a:extLst>
          </p:cNvPr>
          <p:cNvSpPr>
            <a:spLocks noChangeArrowheads="1"/>
          </p:cNvSpPr>
          <p:nvPr/>
        </p:nvSpPr>
        <p:spPr bwMode="auto">
          <a:xfrm>
            <a:off x="839788" y="408453"/>
            <a:ext cx="8388261" cy="79714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lang="en-US" altLang="en-US" sz="4200" b="1" dirty="0">
                <a:solidFill>
                  <a:srgbClr val="000000"/>
                </a:solidFill>
                <a:latin typeface="Arial" panose="020B0604020202020204" pitchFamily="34" charset="0"/>
                <a:cs typeface="Arial" panose="020B0604020202020204" pitchFamily="34" charset="0"/>
              </a:rPr>
              <a:t>Your feedback</a:t>
            </a:r>
          </a:p>
          <a:p>
            <a:pPr marL="0" marR="0" lvl="0" indent="0" algn="l" defTabSz="914400" rtl="0" eaLnBrk="0" fontAlgn="base" latinLnBrk="0" hangingPunct="0">
              <a:lnSpc>
                <a:spcPct val="100000"/>
              </a:lnSpc>
              <a:spcBef>
                <a:spcPct val="0"/>
              </a:spcBef>
              <a:spcAft>
                <a:spcPct val="0"/>
              </a:spcAft>
              <a:buClrTx/>
              <a:buSzTx/>
              <a:buFontTx/>
              <a:buNone/>
              <a:tabLst/>
            </a:pPr>
            <a:endParaRPr lang="en-US" altLang="en-US" sz="2800" b="1" dirty="0">
              <a:solidFill>
                <a:srgbClr val="000000"/>
              </a:solidFill>
              <a:latin typeface="Arial" panose="020B0604020202020204" pitchFamily="34" charset="0"/>
              <a:cs typeface="Arial" panose="020B0604020202020204" pitchFamily="34" charset="0"/>
            </a:endParaRPr>
          </a:p>
          <a:p>
            <a:pPr marL="285750" lvl="0" indent="-285750">
              <a:buFont typeface="Arial" panose="020B0604020202020204" pitchFamily="34" charset="0"/>
              <a:buChar char="•"/>
            </a:pPr>
            <a:r>
              <a:rPr lang="en-AU" sz="2400" dirty="0"/>
              <a:t>ADNA will be collecting feedback on our submission until Thursday the 21</a:t>
            </a:r>
            <a:r>
              <a:rPr lang="en-AU" sz="2400" baseline="30000" dirty="0"/>
              <a:t>st</a:t>
            </a:r>
            <a:r>
              <a:rPr lang="en-AU" sz="2400" dirty="0"/>
              <a:t> of May. We will incorporate your feedback into our final submission.</a:t>
            </a:r>
          </a:p>
          <a:p>
            <a:pPr marL="285750" lvl="0" indent="-285750">
              <a:buFont typeface="Arial" panose="020B0604020202020204" pitchFamily="34" charset="0"/>
              <a:buChar char="•"/>
            </a:pPr>
            <a:endParaRPr lang="en-AU" sz="2400" dirty="0"/>
          </a:p>
          <a:p>
            <a:pPr marL="285750" lvl="0" indent="-285750">
              <a:buFont typeface="Arial" panose="020B0604020202020204" pitchFamily="34" charset="0"/>
              <a:buChar char="•"/>
            </a:pPr>
            <a:r>
              <a:rPr lang="en-AU" sz="2400" dirty="0"/>
              <a:t>You can send ADNA your feedback or contact us if you have any questions about our resources. Our contact details are:</a:t>
            </a:r>
          </a:p>
          <a:p>
            <a:pPr marL="285750" lvl="0" indent="-285750">
              <a:buFont typeface="Arial" panose="020B0604020202020204" pitchFamily="34" charset="0"/>
              <a:buChar char="•"/>
            </a:pPr>
            <a:endParaRPr lang="en-AU" sz="2400" dirty="0"/>
          </a:p>
          <a:p>
            <a:r>
              <a:rPr lang="en-AU" sz="2400" dirty="0"/>
              <a:t>Call us on </a:t>
            </a:r>
            <a:r>
              <a:rPr lang="en-AU" sz="2400" u="sng" dirty="0">
                <a:hlinkClick r:id="rId3"/>
              </a:rPr>
              <a:t>08 8463 1689</a:t>
            </a:r>
            <a:r>
              <a:rPr lang="en-AU" sz="2400" dirty="0"/>
              <a:t> (voice only) or via the National Relay Service on 133 677 (text phone)</a:t>
            </a:r>
          </a:p>
          <a:p>
            <a:r>
              <a:rPr lang="en-AU" sz="2400" dirty="0"/>
              <a:t>Email us at </a:t>
            </a:r>
            <a:r>
              <a:rPr lang="en-AU" sz="2400" u="sng" dirty="0" err="1"/>
              <a:t>hello@artsdisabilitynetwork.com.au</a:t>
            </a:r>
            <a:r>
              <a:rPr lang="en-AU" sz="2400" u="sng" dirty="0"/>
              <a:t> </a:t>
            </a:r>
            <a:endParaRPr lang="en-AU" sz="2400" dirty="0"/>
          </a:p>
          <a:p>
            <a:pPr marL="285750" lvl="0" indent="-285750">
              <a:buFont typeface="Arial" panose="020B0604020202020204" pitchFamily="34" charset="0"/>
              <a:buChar char="•"/>
            </a:pPr>
            <a:endParaRPr lang="en-AU" sz="2400" dirty="0"/>
          </a:p>
          <a:p>
            <a:endParaRPr lang="en-AU" sz="2800" dirty="0"/>
          </a:p>
          <a:p>
            <a:pPr marL="457200" indent="-457200">
              <a:buFont typeface="Arial" panose="020B0604020202020204" pitchFamily="34" charset="0"/>
              <a:buChar char="•"/>
            </a:pPr>
            <a:endParaRPr lang="en-AU" sz="2800" dirty="0"/>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4200" b="1" i="0" u="none" strike="noStrike" cap="none" normalizeH="0" baseline="0" dirty="0">
              <a:ln>
                <a:noFill/>
              </a:ln>
              <a:solidFill>
                <a:srgbClr val="000000"/>
              </a:solidFill>
              <a:effectLst/>
              <a:latin typeface="Arial" panose="020B0604020202020204" pitchFamily="34" charset="0"/>
              <a:cs typeface="Arial" panose="020B0604020202020204" pitchFamily="34" charset="0"/>
            </a:endParaRPr>
          </a:p>
          <a:p>
            <a:endParaRPr lang="en-US" sz="3200" b="1" dirty="0">
              <a:solidFill>
                <a:srgbClr val="000000"/>
              </a:solidFill>
              <a:latin typeface="Arial" panose="020B0604020202020204" pitchFamily="34" charset="0"/>
              <a:cs typeface="Arial" panose="020B0604020202020204" pitchFamily="34" charset="0"/>
            </a:endParaRPr>
          </a:p>
          <a:p>
            <a:endParaRPr lang="en-AU" sz="3000" dirty="0"/>
          </a:p>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36985437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2B7CC0"/>
        </a:solidFill>
        <a:effectLst/>
      </p:bgPr>
    </p:bg>
    <p:spTree>
      <p:nvGrpSpPr>
        <p:cNvPr id="1" name="">
          <a:extLst>
            <a:ext uri="{FF2B5EF4-FFF2-40B4-BE49-F238E27FC236}">
              <a16:creationId xmlns:a16="http://schemas.microsoft.com/office/drawing/2014/main" id="{49020170-7B2D-5142-38D8-BA6343D97F56}"/>
            </a:ext>
          </a:extLst>
        </p:cNvPr>
        <p:cNvGrpSpPr/>
        <p:nvPr/>
      </p:nvGrpSpPr>
      <p:grpSpPr>
        <a:xfrm>
          <a:off x="0" y="0"/>
          <a:ext cx="0" cy="0"/>
          <a:chOff x="0" y="0"/>
          <a:chExt cx="0" cy="0"/>
        </a:xfrm>
      </p:grpSpPr>
      <p:sp>
        <p:nvSpPr>
          <p:cNvPr id="7" name="Flowchart: Delay 6">
            <a:extLst>
              <a:ext uri="{FF2B5EF4-FFF2-40B4-BE49-F238E27FC236}">
                <a16:creationId xmlns:a16="http://schemas.microsoft.com/office/drawing/2014/main" id="{B17543EC-C72A-4EF1-94CE-2B3BBEDD0F22}"/>
              </a:ext>
            </a:extLst>
          </p:cNvPr>
          <p:cNvSpPr/>
          <p:nvPr/>
        </p:nvSpPr>
        <p:spPr>
          <a:xfrm>
            <a:off x="-228760" y="-1053702"/>
            <a:ext cx="11060906" cy="8965403"/>
          </a:xfrm>
          <a:prstGeom prst="flowChartDelay">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extBox 8">
            <a:extLst>
              <a:ext uri="{FF2B5EF4-FFF2-40B4-BE49-F238E27FC236}">
                <a16:creationId xmlns:a16="http://schemas.microsoft.com/office/drawing/2014/main" id="{228EB4ED-9830-4AB8-30F5-CC7823706785}"/>
              </a:ext>
            </a:extLst>
          </p:cNvPr>
          <p:cNvSpPr txBox="1"/>
          <p:nvPr/>
        </p:nvSpPr>
        <p:spPr>
          <a:xfrm>
            <a:off x="1867989" y="1254034"/>
            <a:ext cx="184731" cy="369332"/>
          </a:xfrm>
          <a:prstGeom prst="rect">
            <a:avLst/>
          </a:prstGeom>
          <a:noFill/>
        </p:spPr>
        <p:txBody>
          <a:bodyPr wrap="none" rtlCol="0">
            <a:spAutoFit/>
          </a:bodyPr>
          <a:lstStyle/>
          <a:p>
            <a:endParaRPr lang="en-US"/>
          </a:p>
        </p:txBody>
      </p:sp>
      <p:sp>
        <p:nvSpPr>
          <p:cNvPr id="2" name="TextBox 1">
            <a:extLst>
              <a:ext uri="{FF2B5EF4-FFF2-40B4-BE49-F238E27FC236}">
                <a16:creationId xmlns:a16="http://schemas.microsoft.com/office/drawing/2014/main" id="{201B4FB4-9CF0-20E5-71D6-BFD0DA9F12B1}"/>
              </a:ext>
            </a:extLst>
          </p:cNvPr>
          <p:cNvSpPr txBox="1"/>
          <p:nvPr/>
        </p:nvSpPr>
        <p:spPr>
          <a:xfrm>
            <a:off x="1093076" y="1965434"/>
            <a:ext cx="184731" cy="369332"/>
          </a:xfrm>
          <a:prstGeom prst="rect">
            <a:avLst/>
          </a:prstGeom>
          <a:noFill/>
        </p:spPr>
        <p:txBody>
          <a:bodyPr wrap="none" rtlCol="0">
            <a:spAutoFit/>
          </a:bodyPr>
          <a:lstStyle/>
          <a:p>
            <a:endParaRPr lang="en-US"/>
          </a:p>
        </p:txBody>
      </p:sp>
      <p:sp>
        <p:nvSpPr>
          <p:cNvPr id="4" name="TextBox 3">
            <a:extLst>
              <a:ext uri="{FF2B5EF4-FFF2-40B4-BE49-F238E27FC236}">
                <a16:creationId xmlns:a16="http://schemas.microsoft.com/office/drawing/2014/main" id="{834BA14D-6F92-409C-44E6-20795D71AA04}"/>
              </a:ext>
            </a:extLst>
          </p:cNvPr>
          <p:cNvSpPr txBox="1"/>
          <p:nvPr/>
        </p:nvSpPr>
        <p:spPr>
          <a:xfrm>
            <a:off x="1867989" y="1254034"/>
            <a:ext cx="184731" cy="369332"/>
          </a:xfrm>
          <a:prstGeom prst="rect">
            <a:avLst/>
          </a:prstGeom>
          <a:noFill/>
        </p:spPr>
        <p:txBody>
          <a:bodyPr wrap="none" rtlCol="0">
            <a:spAutoFit/>
          </a:bodyPr>
          <a:lstStyle/>
          <a:p>
            <a:endParaRPr lang="en-US"/>
          </a:p>
        </p:txBody>
      </p:sp>
      <p:sp>
        <p:nvSpPr>
          <p:cNvPr id="5" name="TextBox 4">
            <a:extLst>
              <a:ext uri="{FF2B5EF4-FFF2-40B4-BE49-F238E27FC236}">
                <a16:creationId xmlns:a16="http://schemas.microsoft.com/office/drawing/2014/main" id="{54AB9F80-F0B8-078F-7954-BE9046FF4568}"/>
              </a:ext>
            </a:extLst>
          </p:cNvPr>
          <p:cNvSpPr txBox="1"/>
          <p:nvPr/>
        </p:nvSpPr>
        <p:spPr>
          <a:xfrm>
            <a:off x="1093076" y="1965434"/>
            <a:ext cx="184731" cy="369332"/>
          </a:xfrm>
          <a:prstGeom prst="rect">
            <a:avLst/>
          </a:prstGeom>
          <a:noFill/>
        </p:spPr>
        <p:txBody>
          <a:bodyPr wrap="none" rtlCol="0">
            <a:spAutoFit/>
          </a:bodyPr>
          <a:lstStyle/>
          <a:p>
            <a:endParaRPr lang="en-US"/>
          </a:p>
        </p:txBody>
      </p:sp>
      <p:sp>
        <p:nvSpPr>
          <p:cNvPr id="6" name="object 22">
            <a:extLst>
              <a:ext uri="{FF2B5EF4-FFF2-40B4-BE49-F238E27FC236}">
                <a16:creationId xmlns:a16="http://schemas.microsoft.com/office/drawing/2014/main" id="{D21A03C6-C2BA-C3FB-B729-F8F7C6C58C8F}"/>
              </a:ext>
            </a:extLst>
          </p:cNvPr>
          <p:cNvSpPr/>
          <p:nvPr/>
        </p:nvSpPr>
        <p:spPr>
          <a:xfrm>
            <a:off x="10143234" y="4733685"/>
            <a:ext cx="1344573" cy="1584830"/>
          </a:xfrm>
          <a:custGeom>
            <a:avLst/>
            <a:gdLst/>
            <a:ahLst/>
            <a:cxnLst/>
            <a:rect l="l" t="t" r="r" b="b"/>
            <a:pathLst>
              <a:path w="589914" h="695325">
                <a:moveTo>
                  <a:pt x="289204" y="250063"/>
                </a:moveTo>
                <a:lnTo>
                  <a:pt x="282867" y="207568"/>
                </a:lnTo>
                <a:lnTo>
                  <a:pt x="264401" y="169189"/>
                </a:lnTo>
                <a:lnTo>
                  <a:pt x="236664" y="138455"/>
                </a:lnTo>
                <a:lnTo>
                  <a:pt x="200888" y="116687"/>
                </a:lnTo>
                <a:lnTo>
                  <a:pt x="187083" y="111607"/>
                </a:lnTo>
                <a:lnTo>
                  <a:pt x="187083" y="250063"/>
                </a:lnTo>
                <a:lnTo>
                  <a:pt x="183743" y="266598"/>
                </a:lnTo>
                <a:lnTo>
                  <a:pt x="174650" y="280111"/>
                </a:lnTo>
                <a:lnTo>
                  <a:pt x="161137" y="289217"/>
                </a:lnTo>
                <a:lnTo>
                  <a:pt x="144602" y="292544"/>
                </a:lnTo>
                <a:lnTo>
                  <a:pt x="128066" y="289217"/>
                </a:lnTo>
                <a:lnTo>
                  <a:pt x="114566" y="280111"/>
                </a:lnTo>
                <a:lnTo>
                  <a:pt x="105460" y="266598"/>
                </a:lnTo>
                <a:lnTo>
                  <a:pt x="102120" y="250063"/>
                </a:lnTo>
                <a:lnTo>
                  <a:pt x="105460" y="233527"/>
                </a:lnTo>
                <a:lnTo>
                  <a:pt x="114566" y="220014"/>
                </a:lnTo>
                <a:lnTo>
                  <a:pt x="128066" y="210908"/>
                </a:lnTo>
                <a:lnTo>
                  <a:pt x="144602" y="207568"/>
                </a:lnTo>
                <a:lnTo>
                  <a:pt x="161137" y="210908"/>
                </a:lnTo>
                <a:lnTo>
                  <a:pt x="174650" y="220014"/>
                </a:lnTo>
                <a:lnTo>
                  <a:pt x="183743" y="233527"/>
                </a:lnTo>
                <a:lnTo>
                  <a:pt x="187083" y="250063"/>
                </a:lnTo>
                <a:lnTo>
                  <a:pt x="187083" y="111607"/>
                </a:lnTo>
                <a:lnTo>
                  <a:pt x="173659" y="108153"/>
                </a:lnTo>
                <a:lnTo>
                  <a:pt x="159423" y="106019"/>
                </a:lnTo>
                <a:lnTo>
                  <a:pt x="144754" y="105308"/>
                </a:lnTo>
                <a:lnTo>
                  <a:pt x="130098" y="106019"/>
                </a:lnTo>
                <a:lnTo>
                  <a:pt x="88773" y="116687"/>
                </a:lnTo>
                <a:lnTo>
                  <a:pt x="53060" y="138455"/>
                </a:lnTo>
                <a:lnTo>
                  <a:pt x="25120" y="169189"/>
                </a:lnTo>
                <a:lnTo>
                  <a:pt x="6489" y="207327"/>
                </a:lnTo>
                <a:lnTo>
                  <a:pt x="0" y="250063"/>
                </a:lnTo>
                <a:lnTo>
                  <a:pt x="723" y="264718"/>
                </a:lnTo>
                <a:lnTo>
                  <a:pt x="2882" y="278930"/>
                </a:lnTo>
                <a:lnTo>
                  <a:pt x="6451" y="292544"/>
                </a:lnTo>
                <a:lnTo>
                  <a:pt x="6489" y="292709"/>
                </a:lnTo>
                <a:lnTo>
                  <a:pt x="25120" y="330669"/>
                </a:lnTo>
                <a:lnTo>
                  <a:pt x="53060" y="361378"/>
                </a:lnTo>
                <a:lnTo>
                  <a:pt x="88773" y="383286"/>
                </a:lnTo>
                <a:lnTo>
                  <a:pt x="130098" y="394106"/>
                </a:lnTo>
                <a:lnTo>
                  <a:pt x="144754" y="394817"/>
                </a:lnTo>
                <a:lnTo>
                  <a:pt x="149021" y="394677"/>
                </a:lnTo>
                <a:lnTo>
                  <a:pt x="151320" y="394677"/>
                </a:lnTo>
                <a:lnTo>
                  <a:pt x="189407" y="385406"/>
                </a:lnTo>
                <a:lnTo>
                  <a:pt x="203098" y="378548"/>
                </a:lnTo>
                <a:lnTo>
                  <a:pt x="203479" y="378548"/>
                </a:lnTo>
                <a:lnTo>
                  <a:pt x="204330" y="379768"/>
                </a:lnTo>
                <a:lnTo>
                  <a:pt x="205143" y="381000"/>
                </a:lnTo>
                <a:lnTo>
                  <a:pt x="206108" y="382155"/>
                </a:lnTo>
                <a:lnTo>
                  <a:pt x="216954" y="390664"/>
                </a:lnTo>
                <a:lnTo>
                  <a:pt x="230035" y="394677"/>
                </a:lnTo>
                <a:lnTo>
                  <a:pt x="243687" y="394677"/>
                </a:lnTo>
                <a:lnTo>
                  <a:pt x="275018" y="378548"/>
                </a:lnTo>
                <a:lnTo>
                  <a:pt x="278638" y="374929"/>
                </a:lnTo>
                <a:lnTo>
                  <a:pt x="282384" y="369366"/>
                </a:lnTo>
                <a:lnTo>
                  <a:pt x="287832" y="356628"/>
                </a:lnTo>
                <a:lnTo>
                  <a:pt x="289204" y="349897"/>
                </a:lnTo>
                <a:lnTo>
                  <a:pt x="289204" y="292544"/>
                </a:lnTo>
                <a:lnTo>
                  <a:pt x="289204" y="250063"/>
                </a:lnTo>
                <a:close/>
              </a:path>
              <a:path w="589914" h="695325">
                <a:moveTo>
                  <a:pt x="289293" y="550113"/>
                </a:moveTo>
                <a:lnTo>
                  <a:pt x="281940" y="504431"/>
                </a:lnTo>
                <a:lnTo>
                  <a:pt x="261467" y="464718"/>
                </a:lnTo>
                <a:lnTo>
                  <a:pt x="230276" y="433374"/>
                </a:lnTo>
                <a:lnTo>
                  <a:pt x="190741" y="412813"/>
                </a:lnTo>
                <a:lnTo>
                  <a:pt x="145262" y="405422"/>
                </a:lnTo>
                <a:lnTo>
                  <a:pt x="116979" y="408203"/>
                </a:lnTo>
                <a:lnTo>
                  <a:pt x="65366" y="429628"/>
                </a:lnTo>
                <a:lnTo>
                  <a:pt x="25285" y="469557"/>
                </a:lnTo>
                <a:lnTo>
                  <a:pt x="3390" y="520738"/>
                </a:lnTo>
                <a:lnTo>
                  <a:pt x="25" y="642226"/>
                </a:lnTo>
                <a:lnTo>
                  <a:pt x="4165" y="662711"/>
                </a:lnTo>
                <a:lnTo>
                  <a:pt x="15443" y="679437"/>
                </a:lnTo>
                <a:lnTo>
                  <a:pt x="32169" y="690714"/>
                </a:lnTo>
                <a:lnTo>
                  <a:pt x="52641" y="694842"/>
                </a:lnTo>
                <a:lnTo>
                  <a:pt x="73126" y="690714"/>
                </a:lnTo>
                <a:lnTo>
                  <a:pt x="89852" y="679437"/>
                </a:lnTo>
                <a:lnTo>
                  <a:pt x="101130" y="662711"/>
                </a:lnTo>
                <a:lnTo>
                  <a:pt x="105257" y="642226"/>
                </a:lnTo>
                <a:lnTo>
                  <a:pt x="105257" y="550862"/>
                </a:lnTo>
                <a:lnTo>
                  <a:pt x="108839" y="535216"/>
                </a:lnTo>
                <a:lnTo>
                  <a:pt x="117538" y="522427"/>
                </a:lnTo>
                <a:lnTo>
                  <a:pt x="130111" y="513816"/>
                </a:lnTo>
                <a:lnTo>
                  <a:pt x="145262" y="510654"/>
                </a:lnTo>
                <a:lnTo>
                  <a:pt x="160350" y="513765"/>
                </a:lnTo>
                <a:lnTo>
                  <a:pt x="172681" y="522224"/>
                </a:lnTo>
                <a:lnTo>
                  <a:pt x="181013" y="534771"/>
                </a:lnTo>
                <a:lnTo>
                  <a:pt x="184061" y="550113"/>
                </a:lnTo>
                <a:lnTo>
                  <a:pt x="184061" y="642226"/>
                </a:lnTo>
                <a:lnTo>
                  <a:pt x="188201" y="662711"/>
                </a:lnTo>
                <a:lnTo>
                  <a:pt x="199478" y="679437"/>
                </a:lnTo>
                <a:lnTo>
                  <a:pt x="216204" y="690714"/>
                </a:lnTo>
                <a:lnTo>
                  <a:pt x="236677" y="694842"/>
                </a:lnTo>
                <a:lnTo>
                  <a:pt x="257162" y="690714"/>
                </a:lnTo>
                <a:lnTo>
                  <a:pt x="273888" y="679437"/>
                </a:lnTo>
                <a:lnTo>
                  <a:pt x="285165" y="662711"/>
                </a:lnTo>
                <a:lnTo>
                  <a:pt x="289293" y="642226"/>
                </a:lnTo>
                <a:lnTo>
                  <a:pt x="289293" y="550113"/>
                </a:lnTo>
                <a:close/>
              </a:path>
              <a:path w="589914" h="695325">
                <a:moveTo>
                  <a:pt x="589470" y="550037"/>
                </a:moveTo>
                <a:lnTo>
                  <a:pt x="588759" y="535381"/>
                </a:lnTo>
                <a:lnTo>
                  <a:pt x="586625" y="521131"/>
                </a:lnTo>
                <a:lnTo>
                  <a:pt x="583120" y="507542"/>
                </a:lnTo>
                <a:lnTo>
                  <a:pt x="583069" y="507301"/>
                </a:lnTo>
                <a:lnTo>
                  <a:pt x="564654" y="469163"/>
                </a:lnTo>
                <a:lnTo>
                  <a:pt x="536917" y="438429"/>
                </a:lnTo>
                <a:lnTo>
                  <a:pt x="501154" y="416661"/>
                </a:lnTo>
                <a:lnTo>
                  <a:pt x="487349" y="411594"/>
                </a:lnTo>
                <a:lnTo>
                  <a:pt x="487349" y="550037"/>
                </a:lnTo>
                <a:lnTo>
                  <a:pt x="484009" y="566572"/>
                </a:lnTo>
                <a:lnTo>
                  <a:pt x="474903" y="580085"/>
                </a:lnTo>
                <a:lnTo>
                  <a:pt x="461403" y="589178"/>
                </a:lnTo>
                <a:lnTo>
                  <a:pt x="444868" y="592518"/>
                </a:lnTo>
                <a:lnTo>
                  <a:pt x="428332" y="589178"/>
                </a:lnTo>
                <a:lnTo>
                  <a:pt x="414832" y="580085"/>
                </a:lnTo>
                <a:lnTo>
                  <a:pt x="405726" y="566572"/>
                </a:lnTo>
                <a:lnTo>
                  <a:pt x="402386" y="550037"/>
                </a:lnTo>
                <a:lnTo>
                  <a:pt x="405726" y="533501"/>
                </a:lnTo>
                <a:lnTo>
                  <a:pt x="414832" y="519988"/>
                </a:lnTo>
                <a:lnTo>
                  <a:pt x="428332" y="510882"/>
                </a:lnTo>
                <a:lnTo>
                  <a:pt x="444868" y="507542"/>
                </a:lnTo>
                <a:lnTo>
                  <a:pt x="461403" y="510882"/>
                </a:lnTo>
                <a:lnTo>
                  <a:pt x="474903" y="519988"/>
                </a:lnTo>
                <a:lnTo>
                  <a:pt x="484009" y="533501"/>
                </a:lnTo>
                <a:lnTo>
                  <a:pt x="487349" y="550037"/>
                </a:lnTo>
                <a:lnTo>
                  <a:pt x="487349" y="411594"/>
                </a:lnTo>
                <a:lnTo>
                  <a:pt x="473925" y="408127"/>
                </a:lnTo>
                <a:lnTo>
                  <a:pt x="459676" y="405993"/>
                </a:lnTo>
                <a:lnTo>
                  <a:pt x="445020" y="405282"/>
                </a:lnTo>
                <a:lnTo>
                  <a:pt x="430364" y="405993"/>
                </a:lnTo>
                <a:lnTo>
                  <a:pt x="389039" y="416661"/>
                </a:lnTo>
                <a:lnTo>
                  <a:pt x="353326" y="438429"/>
                </a:lnTo>
                <a:lnTo>
                  <a:pt x="325374" y="469163"/>
                </a:lnTo>
                <a:lnTo>
                  <a:pt x="306755" y="507301"/>
                </a:lnTo>
                <a:lnTo>
                  <a:pt x="300266" y="550037"/>
                </a:lnTo>
                <a:lnTo>
                  <a:pt x="300977" y="564692"/>
                </a:lnTo>
                <a:lnTo>
                  <a:pt x="311797" y="606018"/>
                </a:lnTo>
                <a:lnTo>
                  <a:pt x="333705" y="641731"/>
                </a:lnTo>
                <a:lnTo>
                  <a:pt x="364413" y="669683"/>
                </a:lnTo>
                <a:lnTo>
                  <a:pt x="402374" y="688314"/>
                </a:lnTo>
                <a:lnTo>
                  <a:pt x="445020" y="694791"/>
                </a:lnTo>
                <a:lnTo>
                  <a:pt x="449275" y="694651"/>
                </a:lnTo>
                <a:lnTo>
                  <a:pt x="451573" y="694651"/>
                </a:lnTo>
                <a:lnTo>
                  <a:pt x="489661" y="685380"/>
                </a:lnTo>
                <a:lnTo>
                  <a:pt x="503351" y="678522"/>
                </a:lnTo>
                <a:lnTo>
                  <a:pt x="503745" y="678522"/>
                </a:lnTo>
                <a:lnTo>
                  <a:pt x="504596" y="679742"/>
                </a:lnTo>
                <a:lnTo>
                  <a:pt x="505409" y="680974"/>
                </a:lnTo>
                <a:lnTo>
                  <a:pt x="506374" y="682117"/>
                </a:lnTo>
                <a:lnTo>
                  <a:pt x="517220" y="690638"/>
                </a:lnTo>
                <a:lnTo>
                  <a:pt x="530288" y="694651"/>
                </a:lnTo>
                <a:lnTo>
                  <a:pt x="543953" y="694651"/>
                </a:lnTo>
                <a:lnTo>
                  <a:pt x="575284" y="678522"/>
                </a:lnTo>
                <a:lnTo>
                  <a:pt x="578904" y="674903"/>
                </a:lnTo>
                <a:lnTo>
                  <a:pt x="582650" y="669340"/>
                </a:lnTo>
                <a:lnTo>
                  <a:pt x="588098" y="656602"/>
                </a:lnTo>
                <a:lnTo>
                  <a:pt x="589470" y="649871"/>
                </a:lnTo>
                <a:lnTo>
                  <a:pt x="589470" y="592518"/>
                </a:lnTo>
                <a:lnTo>
                  <a:pt x="589470" y="550037"/>
                </a:lnTo>
                <a:close/>
              </a:path>
              <a:path w="589914" h="695325">
                <a:moveTo>
                  <a:pt x="589470" y="45631"/>
                </a:moveTo>
                <a:lnTo>
                  <a:pt x="569950" y="10579"/>
                </a:lnTo>
                <a:lnTo>
                  <a:pt x="545160" y="0"/>
                </a:lnTo>
                <a:lnTo>
                  <a:pt x="530593" y="0"/>
                </a:lnTo>
                <a:lnTo>
                  <a:pt x="497014" y="20078"/>
                </a:lnTo>
                <a:lnTo>
                  <a:pt x="487197" y="45631"/>
                </a:lnTo>
                <a:lnTo>
                  <a:pt x="487197" y="111988"/>
                </a:lnTo>
                <a:lnTo>
                  <a:pt x="487197" y="250063"/>
                </a:lnTo>
                <a:lnTo>
                  <a:pt x="483857" y="266598"/>
                </a:lnTo>
                <a:lnTo>
                  <a:pt x="474764" y="280111"/>
                </a:lnTo>
                <a:lnTo>
                  <a:pt x="461251" y="289217"/>
                </a:lnTo>
                <a:lnTo>
                  <a:pt x="444715" y="292544"/>
                </a:lnTo>
                <a:lnTo>
                  <a:pt x="428180" y="289217"/>
                </a:lnTo>
                <a:lnTo>
                  <a:pt x="414680" y="280111"/>
                </a:lnTo>
                <a:lnTo>
                  <a:pt x="405574" y="266598"/>
                </a:lnTo>
                <a:lnTo>
                  <a:pt x="402234" y="250063"/>
                </a:lnTo>
                <a:lnTo>
                  <a:pt x="405574" y="233527"/>
                </a:lnTo>
                <a:lnTo>
                  <a:pt x="414680" y="220014"/>
                </a:lnTo>
                <a:lnTo>
                  <a:pt x="428180" y="210908"/>
                </a:lnTo>
                <a:lnTo>
                  <a:pt x="444715" y="207568"/>
                </a:lnTo>
                <a:lnTo>
                  <a:pt x="461251" y="210908"/>
                </a:lnTo>
                <a:lnTo>
                  <a:pt x="474764" y="220014"/>
                </a:lnTo>
                <a:lnTo>
                  <a:pt x="483857" y="233527"/>
                </a:lnTo>
                <a:lnTo>
                  <a:pt x="487197" y="250063"/>
                </a:lnTo>
                <a:lnTo>
                  <a:pt x="487197" y="111988"/>
                </a:lnTo>
                <a:lnTo>
                  <a:pt x="480314" y="109753"/>
                </a:lnTo>
                <a:lnTo>
                  <a:pt x="473595" y="108153"/>
                </a:lnTo>
                <a:lnTo>
                  <a:pt x="473722" y="108153"/>
                </a:lnTo>
                <a:lnTo>
                  <a:pt x="459181" y="105867"/>
                </a:lnTo>
                <a:lnTo>
                  <a:pt x="452005" y="105308"/>
                </a:lnTo>
                <a:lnTo>
                  <a:pt x="444715" y="105308"/>
                </a:lnTo>
                <a:lnTo>
                  <a:pt x="401777" y="111709"/>
                </a:lnTo>
                <a:lnTo>
                  <a:pt x="363842" y="130162"/>
                </a:lnTo>
                <a:lnTo>
                  <a:pt x="333324" y="158076"/>
                </a:lnTo>
                <a:lnTo>
                  <a:pt x="311645" y="193916"/>
                </a:lnTo>
                <a:lnTo>
                  <a:pt x="300977" y="235407"/>
                </a:lnTo>
                <a:lnTo>
                  <a:pt x="300266" y="250063"/>
                </a:lnTo>
                <a:lnTo>
                  <a:pt x="300977" y="264731"/>
                </a:lnTo>
                <a:lnTo>
                  <a:pt x="303110" y="278968"/>
                </a:lnTo>
                <a:lnTo>
                  <a:pt x="306603" y="292544"/>
                </a:lnTo>
                <a:lnTo>
                  <a:pt x="306666" y="292798"/>
                </a:lnTo>
                <a:lnTo>
                  <a:pt x="325069" y="330936"/>
                </a:lnTo>
                <a:lnTo>
                  <a:pt x="352806" y="361670"/>
                </a:lnTo>
                <a:lnTo>
                  <a:pt x="388416" y="383438"/>
                </a:lnTo>
                <a:lnTo>
                  <a:pt x="429933" y="394106"/>
                </a:lnTo>
                <a:lnTo>
                  <a:pt x="444715" y="394817"/>
                </a:lnTo>
                <a:lnTo>
                  <a:pt x="459244" y="394106"/>
                </a:lnTo>
                <a:lnTo>
                  <a:pt x="500545" y="383438"/>
                </a:lnTo>
                <a:lnTo>
                  <a:pt x="536397" y="361670"/>
                </a:lnTo>
                <a:lnTo>
                  <a:pt x="564362" y="330936"/>
                </a:lnTo>
                <a:lnTo>
                  <a:pt x="582980" y="292798"/>
                </a:lnTo>
                <a:lnTo>
                  <a:pt x="583044" y="292544"/>
                </a:lnTo>
                <a:lnTo>
                  <a:pt x="586587" y="278968"/>
                </a:lnTo>
                <a:lnTo>
                  <a:pt x="588746" y="264731"/>
                </a:lnTo>
                <a:lnTo>
                  <a:pt x="589470" y="250063"/>
                </a:lnTo>
                <a:lnTo>
                  <a:pt x="589470" y="207568"/>
                </a:lnTo>
                <a:lnTo>
                  <a:pt x="589470" y="111988"/>
                </a:lnTo>
                <a:lnTo>
                  <a:pt x="589470" y="45631"/>
                </a:lnTo>
                <a:close/>
              </a:path>
            </a:pathLst>
          </a:custGeom>
          <a:solidFill>
            <a:schemeClr val="tx1"/>
          </a:solidFill>
        </p:spPr>
        <p:txBody>
          <a:bodyPr wrap="square" lIns="0" tIns="0" rIns="0" bIns="0" rtlCol="0"/>
          <a:lstStyle/>
          <a:p>
            <a:endParaRPr/>
          </a:p>
        </p:txBody>
      </p:sp>
      <p:pic>
        <p:nvPicPr>
          <p:cNvPr id="11" name="Picture 10">
            <a:extLst>
              <a:ext uri="{FF2B5EF4-FFF2-40B4-BE49-F238E27FC236}">
                <a16:creationId xmlns:a16="http://schemas.microsoft.com/office/drawing/2014/main" id="{4F946DE8-F59B-D28D-CE0F-B432AD235B45}"/>
              </a:ext>
            </a:extLst>
          </p:cNvPr>
          <p:cNvPicPr>
            <a:picLocks noChangeAspect="1"/>
          </p:cNvPicPr>
          <p:nvPr/>
        </p:nvPicPr>
        <p:blipFill>
          <a:blip r:embed="rId2"/>
          <a:stretch>
            <a:fillRect/>
          </a:stretch>
        </p:blipFill>
        <p:spPr>
          <a:xfrm flipH="1">
            <a:off x="8876405" y="3355075"/>
            <a:ext cx="3496101" cy="4355910"/>
          </a:xfrm>
          <a:prstGeom prst="rect">
            <a:avLst/>
          </a:prstGeom>
        </p:spPr>
      </p:pic>
      <p:sp>
        <p:nvSpPr>
          <p:cNvPr id="15" name="object 22">
            <a:extLst>
              <a:ext uri="{FF2B5EF4-FFF2-40B4-BE49-F238E27FC236}">
                <a16:creationId xmlns:a16="http://schemas.microsoft.com/office/drawing/2014/main" id="{FFAD00F2-1FFA-694A-110F-A1DD49D5E795}"/>
              </a:ext>
            </a:extLst>
          </p:cNvPr>
          <p:cNvSpPr/>
          <p:nvPr/>
        </p:nvSpPr>
        <p:spPr>
          <a:xfrm>
            <a:off x="9908947" y="4738234"/>
            <a:ext cx="1344573" cy="1584830"/>
          </a:xfrm>
          <a:custGeom>
            <a:avLst/>
            <a:gdLst/>
            <a:ahLst/>
            <a:cxnLst/>
            <a:rect l="l" t="t" r="r" b="b"/>
            <a:pathLst>
              <a:path w="589914" h="695325">
                <a:moveTo>
                  <a:pt x="289204" y="250063"/>
                </a:moveTo>
                <a:lnTo>
                  <a:pt x="282867" y="207568"/>
                </a:lnTo>
                <a:lnTo>
                  <a:pt x="264401" y="169189"/>
                </a:lnTo>
                <a:lnTo>
                  <a:pt x="236664" y="138455"/>
                </a:lnTo>
                <a:lnTo>
                  <a:pt x="200888" y="116687"/>
                </a:lnTo>
                <a:lnTo>
                  <a:pt x="187083" y="111607"/>
                </a:lnTo>
                <a:lnTo>
                  <a:pt x="187083" y="250063"/>
                </a:lnTo>
                <a:lnTo>
                  <a:pt x="183743" y="266598"/>
                </a:lnTo>
                <a:lnTo>
                  <a:pt x="174650" y="280111"/>
                </a:lnTo>
                <a:lnTo>
                  <a:pt x="161137" y="289217"/>
                </a:lnTo>
                <a:lnTo>
                  <a:pt x="144602" y="292544"/>
                </a:lnTo>
                <a:lnTo>
                  <a:pt x="128066" y="289217"/>
                </a:lnTo>
                <a:lnTo>
                  <a:pt x="114566" y="280111"/>
                </a:lnTo>
                <a:lnTo>
                  <a:pt x="105460" y="266598"/>
                </a:lnTo>
                <a:lnTo>
                  <a:pt x="102120" y="250063"/>
                </a:lnTo>
                <a:lnTo>
                  <a:pt x="105460" y="233527"/>
                </a:lnTo>
                <a:lnTo>
                  <a:pt x="114566" y="220014"/>
                </a:lnTo>
                <a:lnTo>
                  <a:pt x="128066" y="210908"/>
                </a:lnTo>
                <a:lnTo>
                  <a:pt x="144602" y="207568"/>
                </a:lnTo>
                <a:lnTo>
                  <a:pt x="161137" y="210908"/>
                </a:lnTo>
                <a:lnTo>
                  <a:pt x="174650" y="220014"/>
                </a:lnTo>
                <a:lnTo>
                  <a:pt x="183743" y="233527"/>
                </a:lnTo>
                <a:lnTo>
                  <a:pt x="187083" y="250063"/>
                </a:lnTo>
                <a:lnTo>
                  <a:pt x="187083" y="111607"/>
                </a:lnTo>
                <a:lnTo>
                  <a:pt x="173659" y="108153"/>
                </a:lnTo>
                <a:lnTo>
                  <a:pt x="159423" y="106019"/>
                </a:lnTo>
                <a:lnTo>
                  <a:pt x="144754" y="105308"/>
                </a:lnTo>
                <a:lnTo>
                  <a:pt x="130098" y="106019"/>
                </a:lnTo>
                <a:lnTo>
                  <a:pt x="88773" y="116687"/>
                </a:lnTo>
                <a:lnTo>
                  <a:pt x="53060" y="138455"/>
                </a:lnTo>
                <a:lnTo>
                  <a:pt x="25120" y="169189"/>
                </a:lnTo>
                <a:lnTo>
                  <a:pt x="6489" y="207327"/>
                </a:lnTo>
                <a:lnTo>
                  <a:pt x="0" y="250063"/>
                </a:lnTo>
                <a:lnTo>
                  <a:pt x="723" y="264718"/>
                </a:lnTo>
                <a:lnTo>
                  <a:pt x="2882" y="278930"/>
                </a:lnTo>
                <a:lnTo>
                  <a:pt x="6451" y="292544"/>
                </a:lnTo>
                <a:lnTo>
                  <a:pt x="6489" y="292709"/>
                </a:lnTo>
                <a:lnTo>
                  <a:pt x="25120" y="330669"/>
                </a:lnTo>
                <a:lnTo>
                  <a:pt x="53060" y="361378"/>
                </a:lnTo>
                <a:lnTo>
                  <a:pt x="88773" y="383286"/>
                </a:lnTo>
                <a:lnTo>
                  <a:pt x="130098" y="394106"/>
                </a:lnTo>
                <a:lnTo>
                  <a:pt x="144754" y="394817"/>
                </a:lnTo>
                <a:lnTo>
                  <a:pt x="149021" y="394677"/>
                </a:lnTo>
                <a:lnTo>
                  <a:pt x="151320" y="394677"/>
                </a:lnTo>
                <a:lnTo>
                  <a:pt x="189407" y="385406"/>
                </a:lnTo>
                <a:lnTo>
                  <a:pt x="203098" y="378548"/>
                </a:lnTo>
                <a:lnTo>
                  <a:pt x="203479" y="378548"/>
                </a:lnTo>
                <a:lnTo>
                  <a:pt x="204330" y="379768"/>
                </a:lnTo>
                <a:lnTo>
                  <a:pt x="205143" y="381000"/>
                </a:lnTo>
                <a:lnTo>
                  <a:pt x="206108" y="382155"/>
                </a:lnTo>
                <a:lnTo>
                  <a:pt x="216954" y="390664"/>
                </a:lnTo>
                <a:lnTo>
                  <a:pt x="230035" y="394677"/>
                </a:lnTo>
                <a:lnTo>
                  <a:pt x="243687" y="394677"/>
                </a:lnTo>
                <a:lnTo>
                  <a:pt x="275018" y="378548"/>
                </a:lnTo>
                <a:lnTo>
                  <a:pt x="278638" y="374929"/>
                </a:lnTo>
                <a:lnTo>
                  <a:pt x="282384" y="369366"/>
                </a:lnTo>
                <a:lnTo>
                  <a:pt x="287832" y="356628"/>
                </a:lnTo>
                <a:lnTo>
                  <a:pt x="289204" y="349897"/>
                </a:lnTo>
                <a:lnTo>
                  <a:pt x="289204" y="292544"/>
                </a:lnTo>
                <a:lnTo>
                  <a:pt x="289204" y="250063"/>
                </a:lnTo>
                <a:close/>
              </a:path>
              <a:path w="589914" h="695325">
                <a:moveTo>
                  <a:pt x="289293" y="550113"/>
                </a:moveTo>
                <a:lnTo>
                  <a:pt x="281940" y="504431"/>
                </a:lnTo>
                <a:lnTo>
                  <a:pt x="261467" y="464718"/>
                </a:lnTo>
                <a:lnTo>
                  <a:pt x="230276" y="433374"/>
                </a:lnTo>
                <a:lnTo>
                  <a:pt x="190741" y="412813"/>
                </a:lnTo>
                <a:lnTo>
                  <a:pt x="145262" y="405422"/>
                </a:lnTo>
                <a:lnTo>
                  <a:pt x="116979" y="408203"/>
                </a:lnTo>
                <a:lnTo>
                  <a:pt x="65366" y="429628"/>
                </a:lnTo>
                <a:lnTo>
                  <a:pt x="25285" y="469557"/>
                </a:lnTo>
                <a:lnTo>
                  <a:pt x="3390" y="520738"/>
                </a:lnTo>
                <a:lnTo>
                  <a:pt x="25" y="642226"/>
                </a:lnTo>
                <a:lnTo>
                  <a:pt x="4165" y="662711"/>
                </a:lnTo>
                <a:lnTo>
                  <a:pt x="15443" y="679437"/>
                </a:lnTo>
                <a:lnTo>
                  <a:pt x="32169" y="690714"/>
                </a:lnTo>
                <a:lnTo>
                  <a:pt x="52641" y="694842"/>
                </a:lnTo>
                <a:lnTo>
                  <a:pt x="73126" y="690714"/>
                </a:lnTo>
                <a:lnTo>
                  <a:pt x="89852" y="679437"/>
                </a:lnTo>
                <a:lnTo>
                  <a:pt x="101130" y="662711"/>
                </a:lnTo>
                <a:lnTo>
                  <a:pt x="105257" y="642226"/>
                </a:lnTo>
                <a:lnTo>
                  <a:pt x="105257" y="550862"/>
                </a:lnTo>
                <a:lnTo>
                  <a:pt x="108839" y="535216"/>
                </a:lnTo>
                <a:lnTo>
                  <a:pt x="117538" y="522427"/>
                </a:lnTo>
                <a:lnTo>
                  <a:pt x="130111" y="513816"/>
                </a:lnTo>
                <a:lnTo>
                  <a:pt x="145262" y="510654"/>
                </a:lnTo>
                <a:lnTo>
                  <a:pt x="160350" y="513765"/>
                </a:lnTo>
                <a:lnTo>
                  <a:pt x="172681" y="522224"/>
                </a:lnTo>
                <a:lnTo>
                  <a:pt x="181013" y="534771"/>
                </a:lnTo>
                <a:lnTo>
                  <a:pt x="184061" y="550113"/>
                </a:lnTo>
                <a:lnTo>
                  <a:pt x="184061" y="642226"/>
                </a:lnTo>
                <a:lnTo>
                  <a:pt x="188201" y="662711"/>
                </a:lnTo>
                <a:lnTo>
                  <a:pt x="199478" y="679437"/>
                </a:lnTo>
                <a:lnTo>
                  <a:pt x="216204" y="690714"/>
                </a:lnTo>
                <a:lnTo>
                  <a:pt x="236677" y="694842"/>
                </a:lnTo>
                <a:lnTo>
                  <a:pt x="257162" y="690714"/>
                </a:lnTo>
                <a:lnTo>
                  <a:pt x="273888" y="679437"/>
                </a:lnTo>
                <a:lnTo>
                  <a:pt x="285165" y="662711"/>
                </a:lnTo>
                <a:lnTo>
                  <a:pt x="289293" y="642226"/>
                </a:lnTo>
                <a:lnTo>
                  <a:pt x="289293" y="550113"/>
                </a:lnTo>
                <a:close/>
              </a:path>
              <a:path w="589914" h="695325">
                <a:moveTo>
                  <a:pt x="589470" y="550037"/>
                </a:moveTo>
                <a:lnTo>
                  <a:pt x="588759" y="535381"/>
                </a:lnTo>
                <a:lnTo>
                  <a:pt x="586625" y="521131"/>
                </a:lnTo>
                <a:lnTo>
                  <a:pt x="583120" y="507542"/>
                </a:lnTo>
                <a:lnTo>
                  <a:pt x="583069" y="507301"/>
                </a:lnTo>
                <a:lnTo>
                  <a:pt x="564654" y="469163"/>
                </a:lnTo>
                <a:lnTo>
                  <a:pt x="536917" y="438429"/>
                </a:lnTo>
                <a:lnTo>
                  <a:pt x="501154" y="416661"/>
                </a:lnTo>
                <a:lnTo>
                  <a:pt x="487349" y="411594"/>
                </a:lnTo>
                <a:lnTo>
                  <a:pt x="487349" y="550037"/>
                </a:lnTo>
                <a:lnTo>
                  <a:pt x="484009" y="566572"/>
                </a:lnTo>
                <a:lnTo>
                  <a:pt x="474903" y="580085"/>
                </a:lnTo>
                <a:lnTo>
                  <a:pt x="461403" y="589178"/>
                </a:lnTo>
                <a:lnTo>
                  <a:pt x="444868" y="592518"/>
                </a:lnTo>
                <a:lnTo>
                  <a:pt x="428332" y="589178"/>
                </a:lnTo>
                <a:lnTo>
                  <a:pt x="414832" y="580085"/>
                </a:lnTo>
                <a:lnTo>
                  <a:pt x="405726" y="566572"/>
                </a:lnTo>
                <a:lnTo>
                  <a:pt x="402386" y="550037"/>
                </a:lnTo>
                <a:lnTo>
                  <a:pt x="405726" y="533501"/>
                </a:lnTo>
                <a:lnTo>
                  <a:pt x="414832" y="519988"/>
                </a:lnTo>
                <a:lnTo>
                  <a:pt x="428332" y="510882"/>
                </a:lnTo>
                <a:lnTo>
                  <a:pt x="444868" y="507542"/>
                </a:lnTo>
                <a:lnTo>
                  <a:pt x="461403" y="510882"/>
                </a:lnTo>
                <a:lnTo>
                  <a:pt x="474903" y="519988"/>
                </a:lnTo>
                <a:lnTo>
                  <a:pt x="484009" y="533501"/>
                </a:lnTo>
                <a:lnTo>
                  <a:pt x="487349" y="550037"/>
                </a:lnTo>
                <a:lnTo>
                  <a:pt x="487349" y="411594"/>
                </a:lnTo>
                <a:lnTo>
                  <a:pt x="473925" y="408127"/>
                </a:lnTo>
                <a:lnTo>
                  <a:pt x="459676" y="405993"/>
                </a:lnTo>
                <a:lnTo>
                  <a:pt x="445020" y="405282"/>
                </a:lnTo>
                <a:lnTo>
                  <a:pt x="430364" y="405993"/>
                </a:lnTo>
                <a:lnTo>
                  <a:pt x="389039" y="416661"/>
                </a:lnTo>
                <a:lnTo>
                  <a:pt x="353326" y="438429"/>
                </a:lnTo>
                <a:lnTo>
                  <a:pt x="325374" y="469163"/>
                </a:lnTo>
                <a:lnTo>
                  <a:pt x="306755" y="507301"/>
                </a:lnTo>
                <a:lnTo>
                  <a:pt x="300266" y="550037"/>
                </a:lnTo>
                <a:lnTo>
                  <a:pt x="300977" y="564692"/>
                </a:lnTo>
                <a:lnTo>
                  <a:pt x="311797" y="606018"/>
                </a:lnTo>
                <a:lnTo>
                  <a:pt x="333705" y="641731"/>
                </a:lnTo>
                <a:lnTo>
                  <a:pt x="364413" y="669683"/>
                </a:lnTo>
                <a:lnTo>
                  <a:pt x="402374" y="688314"/>
                </a:lnTo>
                <a:lnTo>
                  <a:pt x="445020" y="694791"/>
                </a:lnTo>
                <a:lnTo>
                  <a:pt x="449275" y="694651"/>
                </a:lnTo>
                <a:lnTo>
                  <a:pt x="451573" y="694651"/>
                </a:lnTo>
                <a:lnTo>
                  <a:pt x="489661" y="685380"/>
                </a:lnTo>
                <a:lnTo>
                  <a:pt x="503351" y="678522"/>
                </a:lnTo>
                <a:lnTo>
                  <a:pt x="503745" y="678522"/>
                </a:lnTo>
                <a:lnTo>
                  <a:pt x="504596" y="679742"/>
                </a:lnTo>
                <a:lnTo>
                  <a:pt x="505409" y="680974"/>
                </a:lnTo>
                <a:lnTo>
                  <a:pt x="506374" y="682117"/>
                </a:lnTo>
                <a:lnTo>
                  <a:pt x="517220" y="690638"/>
                </a:lnTo>
                <a:lnTo>
                  <a:pt x="530288" y="694651"/>
                </a:lnTo>
                <a:lnTo>
                  <a:pt x="543953" y="694651"/>
                </a:lnTo>
                <a:lnTo>
                  <a:pt x="575284" y="678522"/>
                </a:lnTo>
                <a:lnTo>
                  <a:pt x="578904" y="674903"/>
                </a:lnTo>
                <a:lnTo>
                  <a:pt x="582650" y="669340"/>
                </a:lnTo>
                <a:lnTo>
                  <a:pt x="588098" y="656602"/>
                </a:lnTo>
                <a:lnTo>
                  <a:pt x="589470" y="649871"/>
                </a:lnTo>
                <a:lnTo>
                  <a:pt x="589470" y="592518"/>
                </a:lnTo>
                <a:lnTo>
                  <a:pt x="589470" y="550037"/>
                </a:lnTo>
                <a:close/>
              </a:path>
              <a:path w="589914" h="695325">
                <a:moveTo>
                  <a:pt x="589470" y="45631"/>
                </a:moveTo>
                <a:lnTo>
                  <a:pt x="569950" y="10579"/>
                </a:lnTo>
                <a:lnTo>
                  <a:pt x="545160" y="0"/>
                </a:lnTo>
                <a:lnTo>
                  <a:pt x="530593" y="0"/>
                </a:lnTo>
                <a:lnTo>
                  <a:pt x="497014" y="20078"/>
                </a:lnTo>
                <a:lnTo>
                  <a:pt x="487197" y="45631"/>
                </a:lnTo>
                <a:lnTo>
                  <a:pt x="487197" y="111988"/>
                </a:lnTo>
                <a:lnTo>
                  <a:pt x="487197" y="250063"/>
                </a:lnTo>
                <a:lnTo>
                  <a:pt x="483857" y="266598"/>
                </a:lnTo>
                <a:lnTo>
                  <a:pt x="474764" y="280111"/>
                </a:lnTo>
                <a:lnTo>
                  <a:pt x="461251" y="289217"/>
                </a:lnTo>
                <a:lnTo>
                  <a:pt x="444715" y="292544"/>
                </a:lnTo>
                <a:lnTo>
                  <a:pt x="428180" y="289217"/>
                </a:lnTo>
                <a:lnTo>
                  <a:pt x="414680" y="280111"/>
                </a:lnTo>
                <a:lnTo>
                  <a:pt x="405574" y="266598"/>
                </a:lnTo>
                <a:lnTo>
                  <a:pt x="402234" y="250063"/>
                </a:lnTo>
                <a:lnTo>
                  <a:pt x="405574" y="233527"/>
                </a:lnTo>
                <a:lnTo>
                  <a:pt x="414680" y="220014"/>
                </a:lnTo>
                <a:lnTo>
                  <a:pt x="428180" y="210908"/>
                </a:lnTo>
                <a:lnTo>
                  <a:pt x="444715" y="207568"/>
                </a:lnTo>
                <a:lnTo>
                  <a:pt x="461251" y="210908"/>
                </a:lnTo>
                <a:lnTo>
                  <a:pt x="474764" y="220014"/>
                </a:lnTo>
                <a:lnTo>
                  <a:pt x="483857" y="233527"/>
                </a:lnTo>
                <a:lnTo>
                  <a:pt x="487197" y="250063"/>
                </a:lnTo>
                <a:lnTo>
                  <a:pt x="487197" y="111988"/>
                </a:lnTo>
                <a:lnTo>
                  <a:pt x="480314" y="109753"/>
                </a:lnTo>
                <a:lnTo>
                  <a:pt x="473595" y="108153"/>
                </a:lnTo>
                <a:lnTo>
                  <a:pt x="473722" y="108153"/>
                </a:lnTo>
                <a:lnTo>
                  <a:pt x="459181" y="105867"/>
                </a:lnTo>
                <a:lnTo>
                  <a:pt x="452005" y="105308"/>
                </a:lnTo>
                <a:lnTo>
                  <a:pt x="444715" y="105308"/>
                </a:lnTo>
                <a:lnTo>
                  <a:pt x="401777" y="111709"/>
                </a:lnTo>
                <a:lnTo>
                  <a:pt x="363842" y="130162"/>
                </a:lnTo>
                <a:lnTo>
                  <a:pt x="333324" y="158076"/>
                </a:lnTo>
                <a:lnTo>
                  <a:pt x="311645" y="193916"/>
                </a:lnTo>
                <a:lnTo>
                  <a:pt x="300977" y="235407"/>
                </a:lnTo>
                <a:lnTo>
                  <a:pt x="300266" y="250063"/>
                </a:lnTo>
                <a:lnTo>
                  <a:pt x="300977" y="264731"/>
                </a:lnTo>
                <a:lnTo>
                  <a:pt x="303110" y="278968"/>
                </a:lnTo>
                <a:lnTo>
                  <a:pt x="306603" y="292544"/>
                </a:lnTo>
                <a:lnTo>
                  <a:pt x="306666" y="292798"/>
                </a:lnTo>
                <a:lnTo>
                  <a:pt x="325069" y="330936"/>
                </a:lnTo>
                <a:lnTo>
                  <a:pt x="352806" y="361670"/>
                </a:lnTo>
                <a:lnTo>
                  <a:pt x="388416" y="383438"/>
                </a:lnTo>
                <a:lnTo>
                  <a:pt x="429933" y="394106"/>
                </a:lnTo>
                <a:lnTo>
                  <a:pt x="444715" y="394817"/>
                </a:lnTo>
                <a:lnTo>
                  <a:pt x="459244" y="394106"/>
                </a:lnTo>
                <a:lnTo>
                  <a:pt x="500545" y="383438"/>
                </a:lnTo>
                <a:lnTo>
                  <a:pt x="536397" y="361670"/>
                </a:lnTo>
                <a:lnTo>
                  <a:pt x="564362" y="330936"/>
                </a:lnTo>
                <a:lnTo>
                  <a:pt x="582980" y="292798"/>
                </a:lnTo>
                <a:lnTo>
                  <a:pt x="583044" y="292544"/>
                </a:lnTo>
                <a:lnTo>
                  <a:pt x="586587" y="278968"/>
                </a:lnTo>
                <a:lnTo>
                  <a:pt x="588746" y="264731"/>
                </a:lnTo>
                <a:lnTo>
                  <a:pt x="589470" y="250063"/>
                </a:lnTo>
                <a:lnTo>
                  <a:pt x="589470" y="207568"/>
                </a:lnTo>
                <a:lnTo>
                  <a:pt x="589470" y="111988"/>
                </a:lnTo>
                <a:lnTo>
                  <a:pt x="589470" y="45631"/>
                </a:lnTo>
                <a:close/>
              </a:path>
            </a:pathLst>
          </a:custGeom>
          <a:solidFill>
            <a:srgbClr val="FFFFFF"/>
          </a:solidFill>
        </p:spPr>
        <p:txBody>
          <a:bodyPr wrap="square" lIns="0" tIns="0" rIns="0" bIns="0" rtlCol="0"/>
          <a:lstStyle/>
          <a:p>
            <a:endParaRPr/>
          </a:p>
        </p:txBody>
      </p:sp>
      <p:sp>
        <p:nvSpPr>
          <p:cNvPr id="3" name="Rectangle 3">
            <a:extLst>
              <a:ext uri="{FF2B5EF4-FFF2-40B4-BE49-F238E27FC236}">
                <a16:creationId xmlns:a16="http://schemas.microsoft.com/office/drawing/2014/main" id="{9D92FC7F-9A90-FEE6-05C0-DF00C4682F4C}"/>
              </a:ext>
            </a:extLst>
          </p:cNvPr>
          <p:cNvSpPr>
            <a:spLocks noChangeArrowheads="1"/>
          </p:cNvSpPr>
          <p:nvPr/>
        </p:nvSpPr>
        <p:spPr bwMode="auto">
          <a:xfrm>
            <a:off x="839788" y="1372038"/>
            <a:ext cx="8388261" cy="846385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lang="en-US" altLang="en-US" sz="4200" b="1" dirty="0">
                <a:solidFill>
                  <a:srgbClr val="000000"/>
                </a:solidFill>
                <a:latin typeface="Arial" panose="020B0604020202020204" pitchFamily="34" charset="0"/>
                <a:cs typeface="Arial" panose="020B0604020202020204" pitchFamily="34" charset="0"/>
              </a:rPr>
              <a:t>Structure of this presentation.</a:t>
            </a:r>
          </a:p>
          <a:p>
            <a:pPr marL="0" marR="0" lvl="0" indent="0" algn="l" defTabSz="914400" rtl="0" eaLnBrk="0" fontAlgn="base" latinLnBrk="0" hangingPunct="0">
              <a:lnSpc>
                <a:spcPct val="100000"/>
              </a:lnSpc>
              <a:spcBef>
                <a:spcPct val="0"/>
              </a:spcBef>
              <a:spcAft>
                <a:spcPct val="0"/>
              </a:spcAft>
              <a:buClrTx/>
              <a:buSzTx/>
              <a:buFontTx/>
              <a:buNone/>
              <a:tabLst/>
            </a:pPr>
            <a:endParaRPr lang="en-US" altLang="en-US" b="1" dirty="0">
              <a:solidFill>
                <a:srgbClr val="000000"/>
              </a:solidFill>
              <a:latin typeface="Arial" panose="020B0604020202020204" pitchFamily="34" charset="0"/>
              <a:cs typeface="Arial" panose="020B0604020202020204" pitchFamily="34" charset="0"/>
            </a:endParaRPr>
          </a:p>
          <a:p>
            <a:pPr marR="0" lvl="0" algn="l" defTabSz="914400" rtl="0" eaLnBrk="0" fontAlgn="base" latinLnBrk="0" hangingPunct="0">
              <a:lnSpc>
                <a:spcPct val="100000"/>
              </a:lnSpc>
              <a:spcBef>
                <a:spcPct val="0"/>
              </a:spcBef>
              <a:spcAft>
                <a:spcPct val="0"/>
              </a:spcAft>
              <a:buClrTx/>
              <a:buSzTx/>
              <a:tabLst/>
            </a:pPr>
            <a:r>
              <a:rPr lang="en-US" altLang="en-US" sz="2400" b="1" dirty="0">
                <a:solidFill>
                  <a:srgbClr val="000000"/>
                </a:solidFill>
                <a:cs typeface="Arial" panose="020B0604020202020204" pitchFamily="34" charset="0"/>
              </a:rPr>
              <a:t>1. Public consultation for the new cultural policy</a:t>
            </a:r>
          </a:p>
          <a:p>
            <a:pPr marR="0" lvl="0" algn="l" defTabSz="914400" rtl="0" eaLnBrk="0" fontAlgn="base" latinLnBrk="0" hangingPunct="0">
              <a:lnSpc>
                <a:spcPct val="100000"/>
              </a:lnSpc>
              <a:spcBef>
                <a:spcPct val="0"/>
              </a:spcBef>
              <a:spcAft>
                <a:spcPct val="0"/>
              </a:spcAft>
              <a:buClrTx/>
              <a:buSzTx/>
              <a:tabLst/>
            </a:pPr>
            <a:r>
              <a:rPr lang="en-US" altLang="en-US" sz="2400" b="1" dirty="0">
                <a:solidFill>
                  <a:srgbClr val="000000"/>
                </a:solidFill>
                <a:cs typeface="Arial" panose="020B0604020202020204" pitchFamily="34" charset="0"/>
              </a:rPr>
              <a:t>     </a:t>
            </a:r>
            <a:r>
              <a:rPr lang="en-US" altLang="en-US" sz="2400" dirty="0">
                <a:solidFill>
                  <a:srgbClr val="000000"/>
                </a:solidFill>
                <a:cs typeface="Arial" panose="020B0604020202020204" pitchFamily="34" charset="0"/>
              </a:rPr>
              <a:t>- What is the consultation about?</a:t>
            </a:r>
          </a:p>
          <a:p>
            <a:pPr marR="0" lvl="0" algn="l" defTabSz="914400" rtl="0" eaLnBrk="0" fontAlgn="base" latinLnBrk="0" hangingPunct="0">
              <a:lnSpc>
                <a:spcPct val="100000"/>
              </a:lnSpc>
              <a:spcBef>
                <a:spcPct val="0"/>
              </a:spcBef>
              <a:spcAft>
                <a:spcPct val="0"/>
              </a:spcAft>
              <a:buClrTx/>
              <a:buSzTx/>
              <a:tabLst/>
            </a:pPr>
            <a:r>
              <a:rPr lang="en-US" altLang="en-US" sz="2400" dirty="0">
                <a:solidFill>
                  <a:srgbClr val="000000"/>
                </a:solidFill>
                <a:cs typeface="Arial" panose="020B0604020202020204" pitchFamily="34" charset="0"/>
              </a:rPr>
              <a:t>     - Why it is important to have your say?</a:t>
            </a:r>
          </a:p>
          <a:p>
            <a:pPr marR="0" lvl="0" algn="l" defTabSz="914400" rtl="0" eaLnBrk="0" fontAlgn="base" latinLnBrk="0" hangingPunct="0">
              <a:lnSpc>
                <a:spcPct val="100000"/>
              </a:lnSpc>
              <a:spcBef>
                <a:spcPct val="0"/>
              </a:spcBef>
              <a:spcAft>
                <a:spcPct val="0"/>
              </a:spcAft>
              <a:buClrTx/>
              <a:buSzTx/>
              <a:tabLst/>
            </a:pPr>
            <a:r>
              <a:rPr lang="en-US" altLang="en-US" sz="2400" b="1" dirty="0">
                <a:solidFill>
                  <a:srgbClr val="000000"/>
                </a:solidFill>
                <a:cs typeface="Arial" panose="020B0604020202020204" pitchFamily="34" charset="0"/>
              </a:rPr>
              <a:t>2. How to submit.</a:t>
            </a:r>
          </a:p>
          <a:p>
            <a:pPr marL="342900" lvl="0" indent="-342900" eaLnBrk="0" fontAlgn="base" hangingPunct="0">
              <a:spcBef>
                <a:spcPct val="0"/>
              </a:spcBef>
              <a:spcAft>
                <a:spcPct val="0"/>
              </a:spcAft>
              <a:buFont typeface="Arial" panose="020B0604020202020204" pitchFamily="34" charset="0"/>
              <a:buChar char="•"/>
            </a:pPr>
            <a:r>
              <a:rPr lang="en-US" altLang="en-US" sz="2400" dirty="0">
                <a:solidFill>
                  <a:srgbClr val="000000"/>
                </a:solidFill>
                <a:latin typeface="Aptos" panose="020B0004020202020204" pitchFamily="34" charset="0"/>
              </a:rPr>
              <a:t>Overview of website interface</a:t>
            </a:r>
          </a:p>
          <a:p>
            <a:pPr marL="342900" lvl="0" indent="-342900" eaLnBrk="0" fontAlgn="base" hangingPunct="0">
              <a:spcBef>
                <a:spcPct val="0"/>
              </a:spcBef>
              <a:spcAft>
                <a:spcPct val="0"/>
              </a:spcAft>
              <a:buFont typeface="Arial" panose="020B0604020202020204" pitchFamily="34" charset="0"/>
              <a:buChar char="•"/>
            </a:pPr>
            <a:r>
              <a:rPr lang="en-US" altLang="en-US" sz="2400" dirty="0">
                <a:solidFill>
                  <a:srgbClr val="000000"/>
                </a:solidFill>
                <a:latin typeface="Aptos" panose="020B0004020202020204" pitchFamily="34" charset="0"/>
              </a:rPr>
              <a:t>Instructions for submitting in other formats.</a:t>
            </a:r>
          </a:p>
          <a:p>
            <a:pPr marR="0" lvl="0" algn="l" defTabSz="914400" rtl="0" eaLnBrk="0" fontAlgn="base" latinLnBrk="0" hangingPunct="0">
              <a:lnSpc>
                <a:spcPct val="100000"/>
              </a:lnSpc>
              <a:spcBef>
                <a:spcPct val="0"/>
              </a:spcBef>
              <a:spcAft>
                <a:spcPct val="0"/>
              </a:spcAft>
              <a:buClrTx/>
              <a:buSzTx/>
              <a:tabLst/>
            </a:pPr>
            <a:r>
              <a:rPr lang="en-US" altLang="en-US" sz="2400" b="1" dirty="0">
                <a:solidFill>
                  <a:srgbClr val="000000"/>
                </a:solidFill>
                <a:cs typeface="Arial" panose="020B0604020202020204" pitchFamily="34" charset="0"/>
              </a:rPr>
              <a:t>3. Using ADNA’s submission and cover letter.</a:t>
            </a:r>
          </a:p>
          <a:p>
            <a:pPr lvl="0" eaLnBrk="0" fontAlgn="base" hangingPunct="0">
              <a:spcBef>
                <a:spcPct val="0"/>
              </a:spcBef>
              <a:spcAft>
                <a:spcPct val="0"/>
              </a:spcAft>
            </a:pPr>
            <a:r>
              <a:rPr lang="en-US" altLang="en-US" sz="2400" b="1" dirty="0">
                <a:solidFill>
                  <a:srgbClr val="000000"/>
                </a:solidFill>
                <a:latin typeface="Aptos" panose="020B0004020202020204" pitchFamily="34" charset="0"/>
              </a:rPr>
              <a:t>4. ADNA’s contact details. </a:t>
            </a:r>
          </a:p>
          <a:p>
            <a:pPr marR="0" lvl="0" algn="l" defTabSz="914400" rtl="0" eaLnBrk="0" fontAlgn="base" latinLnBrk="0" hangingPunct="0">
              <a:lnSpc>
                <a:spcPct val="100000"/>
              </a:lnSpc>
              <a:spcBef>
                <a:spcPct val="0"/>
              </a:spcBef>
              <a:spcAft>
                <a:spcPct val="0"/>
              </a:spcAft>
              <a:buClrTx/>
              <a:buSzTx/>
              <a:tabLst/>
            </a:pPr>
            <a:endParaRPr lang="en-US" altLang="en-US" sz="2400" dirty="0">
              <a:solidFill>
                <a:srgbClr val="000000"/>
              </a:solidFill>
              <a:cs typeface="Arial" panose="020B0604020202020204" pitchFamily="34" charset="0"/>
            </a:endParaRPr>
          </a:p>
          <a:p>
            <a:pPr marL="342900" marR="0" lvl="0" indent="-342900" algn="l" defTabSz="914400" rtl="0" eaLnBrk="0" fontAlgn="base" latinLnBrk="0" hangingPunct="0">
              <a:lnSpc>
                <a:spcPct val="100000"/>
              </a:lnSpc>
              <a:spcBef>
                <a:spcPct val="0"/>
              </a:spcBef>
              <a:spcAft>
                <a:spcPct val="0"/>
              </a:spcAft>
              <a:buClrTx/>
              <a:buSzTx/>
              <a:buFontTx/>
              <a:buChar char="-"/>
              <a:tabLst/>
            </a:pPr>
            <a:endParaRPr lang="en-US" altLang="en-US" sz="2400" dirty="0">
              <a:solidFill>
                <a:srgbClr val="000000"/>
              </a:solidFill>
              <a:cs typeface="Arial" panose="020B0604020202020204" pitchFamily="34" charset="0"/>
            </a:endParaRPr>
          </a:p>
          <a:p>
            <a:pPr marL="342900" marR="0" lvl="0" indent="-342900" algn="l" defTabSz="914400" rtl="0" eaLnBrk="0" fontAlgn="base" latinLnBrk="0" hangingPunct="0">
              <a:lnSpc>
                <a:spcPct val="100000"/>
              </a:lnSpc>
              <a:spcBef>
                <a:spcPct val="0"/>
              </a:spcBef>
              <a:spcAft>
                <a:spcPct val="0"/>
              </a:spcAft>
              <a:buClrTx/>
              <a:buSzTx/>
              <a:buFontTx/>
              <a:buChar char="-"/>
              <a:tabLst/>
            </a:pPr>
            <a:endParaRPr lang="en-US" altLang="en-US" sz="2400" dirty="0">
              <a:solidFill>
                <a:srgbClr val="000000"/>
              </a:solidFill>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lang="en-US" altLang="en-US" sz="4200" b="1" dirty="0">
              <a:solidFill>
                <a:srgbClr val="000000"/>
              </a:solidFill>
              <a:latin typeface="Arial" panose="020B0604020202020204" pitchFamily="34"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lang="en-US" altLang="en-US" sz="2800" b="1" dirty="0">
              <a:solidFill>
                <a:srgbClr val="000000"/>
              </a:solidFill>
              <a:latin typeface="Arial" panose="020B0604020202020204" pitchFamily="34" charset="0"/>
              <a:cs typeface="Arial" panose="020B0604020202020204" pitchFamily="34" charset="0"/>
            </a:endParaRPr>
          </a:p>
          <a:p>
            <a:pPr marL="457200" indent="-457200">
              <a:buFont typeface="Arial" panose="020B0604020202020204" pitchFamily="34" charset="0"/>
              <a:buChar char="•"/>
            </a:pPr>
            <a:endParaRPr lang="en-AU" sz="2800" dirty="0"/>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4200" b="1" i="0" u="none" strike="noStrike" cap="none" normalizeH="0" baseline="0" dirty="0">
              <a:ln>
                <a:noFill/>
              </a:ln>
              <a:solidFill>
                <a:srgbClr val="000000"/>
              </a:solidFill>
              <a:effectLst/>
              <a:latin typeface="Arial" panose="020B0604020202020204" pitchFamily="34" charset="0"/>
              <a:cs typeface="Arial" panose="020B0604020202020204" pitchFamily="34" charset="0"/>
            </a:endParaRPr>
          </a:p>
          <a:p>
            <a:endParaRPr lang="en-US" sz="3200" b="1" dirty="0">
              <a:solidFill>
                <a:srgbClr val="000000"/>
              </a:solidFill>
              <a:latin typeface="Arial" panose="020B0604020202020204" pitchFamily="34" charset="0"/>
              <a:cs typeface="Arial" panose="020B0604020202020204" pitchFamily="34" charset="0"/>
            </a:endParaRPr>
          </a:p>
          <a:p>
            <a:endParaRPr lang="en-AU" sz="3000" dirty="0"/>
          </a:p>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8" name="Rectangle 1">
            <a:extLst>
              <a:ext uri="{FF2B5EF4-FFF2-40B4-BE49-F238E27FC236}">
                <a16:creationId xmlns:a16="http://schemas.microsoft.com/office/drawing/2014/main" id="{5298C6DD-4250-86DE-C884-4F123EC3F874}"/>
              </a:ext>
            </a:extLst>
          </p:cNvPr>
          <p:cNvSpPr>
            <a:spLocks noChangeArrowheads="1"/>
          </p:cNvSpPr>
          <p:nvPr/>
        </p:nvSpPr>
        <p:spPr bwMode="auto">
          <a:xfrm>
            <a:off x="0" y="-276999"/>
            <a:ext cx="184731" cy="55399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0" rIns="91440" bIns="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70928762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2B7CC0"/>
        </a:solidFill>
        <a:effectLst/>
      </p:bgPr>
    </p:bg>
    <p:spTree>
      <p:nvGrpSpPr>
        <p:cNvPr id="1" name="">
          <a:extLst>
            <a:ext uri="{FF2B5EF4-FFF2-40B4-BE49-F238E27FC236}">
              <a16:creationId xmlns:a16="http://schemas.microsoft.com/office/drawing/2014/main" id="{F83FB754-A49E-E104-F41C-37DE084F4E27}"/>
            </a:ext>
          </a:extLst>
        </p:cNvPr>
        <p:cNvGrpSpPr/>
        <p:nvPr/>
      </p:nvGrpSpPr>
      <p:grpSpPr>
        <a:xfrm>
          <a:off x="0" y="0"/>
          <a:ext cx="0" cy="0"/>
          <a:chOff x="0" y="0"/>
          <a:chExt cx="0" cy="0"/>
        </a:xfrm>
      </p:grpSpPr>
      <p:sp>
        <p:nvSpPr>
          <p:cNvPr id="7" name="Flowchart: Delay 6">
            <a:extLst>
              <a:ext uri="{FF2B5EF4-FFF2-40B4-BE49-F238E27FC236}">
                <a16:creationId xmlns:a16="http://schemas.microsoft.com/office/drawing/2014/main" id="{2CB23301-28A9-8693-81AC-4697E72A6244}"/>
              </a:ext>
            </a:extLst>
          </p:cNvPr>
          <p:cNvSpPr/>
          <p:nvPr/>
        </p:nvSpPr>
        <p:spPr>
          <a:xfrm>
            <a:off x="-228760" y="-1388311"/>
            <a:ext cx="11060906" cy="8965403"/>
          </a:xfrm>
          <a:prstGeom prst="flowChartDelay">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extBox 8">
            <a:extLst>
              <a:ext uri="{FF2B5EF4-FFF2-40B4-BE49-F238E27FC236}">
                <a16:creationId xmlns:a16="http://schemas.microsoft.com/office/drawing/2014/main" id="{CA79988F-85DC-A09A-7F77-50CDAF49695E}"/>
              </a:ext>
            </a:extLst>
          </p:cNvPr>
          <p:cNvSpPr txBox="1"/>
          <p:nvPr/>
        </p:nvSpPr>
        <p:spPr>
          <a:xfrm>
            <a:off x="1867989" y="1254034"/>
            <a:ext cx="184731" cy="369332"/>
          </a:xfrm>
          <a:prstGeom prst="rect">
            <a:avLst/>
          </a:prstGeom>
          <a:noFill/>
        </p:spPr>
        <p:txBody>
          <a:bodyPr wrap="none" rtlCol="0">
            <a:spAutoFit/>
          </a:bodyPr>
          <a:lstStyle/>
          <a:p>
            <a:endParaRPr lang="en-US"/>
          </a:p>
        </p:txBody>
      </p:sp>
      <p:sp>
        <p:nvSpPr>
          <p:cNvPr id="2" name="TextBox 1">
            <a:extLst>
              <a:ext uri="{FF2B5EF4-FFF2-40B4-BE49-F238E27FC236}">
                <a16:creationId xmlns:a16="http://schemas.microsoft.com/office/drawing/2014/main" id="{C7AA4897-F988-AB24-77B8-C6FD4A27F0C5}"/>
              </a:ext>
            </a:extLst>
          </p:cNvPr>
          <p:cNvSpPr txBox="1"/>
          <p:nvPr/>
        </p:nvSpPr>
        <p:spPr>
          <a:xfrm>
            <a:off x="1093076" y="1965434"/>
            <a:ext cx="184731" cy="369332"/>
          </a:xfrm>
          <a:prstGeom prst="rect">
            <a:avLst/>
          </a:prstGeom>
          <a:noFill/>
        </p:spPr>
        <p:txBody>
          <a:bodyPr wrap="none" rtlCol="0">
            <a:spAutoFit/>
          </a:bodyPr>
          <a:lstStyle/>
          <a:p>
            <a:endParaRPr lang="en-US"/>
          </a:p>
        </p:txBody>
      </p:sp>
      <p:sp>
        <p:nvSpPr>
          <p:cNvPr id="4" name="TextBox 3">
            <a:extLst>
              <a:ext uri="{FF2B5EF4-FFF2-40B4-BE49-F238E27FC236}">
                <a16:creationId xmlns:a16="http://schemas.microsoft.com/office/drawing/2014/main" id="{19673FE6-714D-1726-D384-CB52899B9925}"/>
              </a:ext>
            </a:extLst>
          </p:cNvPr>
          <p:cNvSpPr txBox="1"/>
          <p:nvPr/>
        </p:nvSpPr>
        <p:spPr>
          <a:xfrm>
            <a:off x="1867989" y="1254034"/>
            <a:ext cx="184731" cy="369332"/>
          </a:xfrm>
          <a:prstGeom prst="rect">
            <a:avLst/>
          </a:prstGeom>
          <a:noFill/>
        </p:spPr>
        <p:txBody>
          <a:bodyPr wrap="none" rtlCol="0">
            <a:spAutoFit/>
          </a:bodyPr>
          <a:lstStyle/>
          <a:p>
            <a:endParaRPr lang="en-US"/>
          </a:p>
        </p:txBody>
      </p:sp>
      <p:sp>
        <p:nvSpPr>
          <p:cNvPr id="5" name="TextBox 4">
            <a:extLst>
              <a:ext uri="{FF2B5EF4-FFF2-40B4-BE49-F238E27FC236}">
                <a16:creationId xmlns:a16="http://schemas.microsoft.com/office/drawing/2014/main" id="{1180BB73-E0FA-3418-1961-2CBF34DF0FBE}"/>
              </a:ext>
            </a:extLst>
          </p:cNvPr>
          <p:cNvSpPr txBox="1"/>
          <p:nvPr/>
        </p:nvSpPr>
        <p:spPr>
          <a:xfrm>
            <a:off x="1093076" y="1965434"/>
            <a:ext cx="184731" cy="369332"/>
          </a:xfrm>
          <a:prstGeom prst="rect">
            <a:avLst/>
          </a:prstGeom>
          <a:noFill/>
        </p:spPr>
        <p:txBody>
          <a:bodyPr wrap="none" rtlCol="0">
            <a:spAutoFit/>
          </a:bodyPr>
          <a:lstStyle/>
          <a:p>
            <a:endParaRPr lang="en-US"/>
          </a:p>
        </p:txBody>
      </p:sp>
      <p:sp>
        <p:nvSpPr>
          <p:cNvPr id="6" name="object 22">
            <a:extLst>
              <a:ext uri="{FF2B5EF4-FFF2-40B4-BE49-F238E27FC236}">
                <a16:creationId xmlns:a16="http://schemas.microsoft.com/office/drawing/2014/main" id="{8276D5EA-37D9-4028-5B3F-2B4AE6A3F922}"/>
              </a:ext>
            </a:extLst>
          </p:cNvPr>
          <p:cNvSpPr/>
          <p:nvPr/>
        </p:nvSpPr>
        <p:spPr>
          <a:xfrm>
            <a:off x="10143234" y="4733685"/>
            <a:ext cx="1344573" cy="1584830"/>
          </a:xfrm>
          <a:custGeom>
            <a:avLst/>
            <a:gdLst/>
            <a:ahLst/>
            <a:cxnLst/>
            <a:rect l="l" t="t" r="r" b="b"/>
            <a:pathLst>
              <a:path w="589914" h="695325">
                <a:moveTo>
                  <a:pt x="289204" y="250063"/>
                </a:moveTo>
                <a:lnTo>
                  <a:pt x="282867" y="207568"/>
                </a:lnTo>
                <a:lnTo>
                  <a:pt x="264401" y="169189"/>
                </a:lnTo>
                <a:lnTo>
                  <a:pt x="236664" y="138455"/>
                </a:lnTo>
                <a:lnTo>
                  <a:pt x="200888" y="116687"/>
                </a:lnTo>
                <a:lnTo>
                  <a:pt x="187083" y="111607"/>
                </a:lnTo>
                <a:lnTo>
                  <a:pt x="187083" y="250063"/>
                </a:lnTo>
                <a:lnTo>
                  <a:pt x="183743" y="266598"/>
                </a:lnTo>
                <a:lnTo>
                  <a:pt x="174650" y="280111"/>
                </a:lnTo>
                <a:lnTo>
                  <a:pt x="161137" y="289217"/>
                </a:lnTo>
                <a:lnTo>
                  <a:pt x="144602" y="292544"/>
                </a:lnTo>
                <a:lnTo>
                  <a:pt x="128066" y="289217"/>
                </a:lnTo>
                <a:lnTo>
                  <a:pt x="114566" y="280111"/>
                </a:lnTo>
                <a:lnTo>
                  <a:pt x="105460" y="266598"/>
                </a:lnTo>
                <a:lnTo>
                  <a:pt x="102120" y="250063"/>
                </a:lnTo>
                <a:lnTo>
                  <a:pt x="105460" y="233527"/>
                </a:lnTo>
                <a:lnTo>
                  <a:pt x="114566" y="220014"/>
                </a:lnTo>
                <a:lnTo>
                  <a:pt x="128066" y="210908"/>
                </a:lnTo>
                <a:lnTo>
                  <a:pt x="144602" y="207568"/>
                </a:lnTo>
                <a:lnTo>
                  <a:pt x="161137" y="210908"/>
                </a:lnTo>
                <a:lnTo>
                  <a:pt x="174650" y="220014"/>
                </a:lnTo>
                <a:lnTo>
                  <a:pt x="183743" y="233527"/>
                </a:lnTo>
                <a:lnTo>
                  <a:pt x="187083" y="250063"/>
                </a:lnTo>
                <a:lnTo>
                  <a:pt x="187083" y="111607"/>
                </a:lnTo>
                <a:lnTo>
                  <a:pt x="173659" y="108153"/>
                </a:lnTo>
                <a:lnTo>
                  <a:pt x="159423" y="106019"/>
                </a:lnTo>
                <a:lnTo>
                  <a:pt x="144754" y="105308"/>
                </a:lnTo>
                <a:lnTo>
                  <a:pt x="130098" y="106019"/>
                </a:lnTo>
                <a:lnTo>
                  <a:pt x="88773" y="116687"/>
                </a:lnTo>
                <a:lnTo>
                  <a:pt x="53060" y="138455"/>
                </a:lnTo>
                <a:lnTo>
                  <a:pt x="25120" y="169189"/>
                </a:lnTo>
                <a:lnTo>
                  <a:pt x="6489" y="207327"/>
                </a:lnTo>
                <a:lnTo>
                  <a:pt x="0" y="250063"/>
                </a:lnTo>
                <a:lnTo>
                  <a:pt x="723" y="264718"/>
                </a:lnTo>
                <a:lnTo>
                  <a:pt x="2882" y="278930"/>
                </a:lnTo>
                <a:lnTo>
                  <a:pt x="6451" y="292544"/>
                </a:lnTo>
                <a:lnTo>
                  <a:pt x="6489" y="292709"/>
                </a:lnTo>
                <a:lnTo>
                  <a:pt x="25120" y="330669"/>
                </a:lnTo>
                <a:lnTo>
                  <a:pt x="53060" y="361378"/>
                </a:lnTo>
                <a:lnTo>
                  <a:pt x="88773" y="383286"/>
                </a:lnTo>
                <a:lnTo>
                  <a:pt x="130098" y="394106"/>
                </a:lnTo>
                <a:lnTo>
                  <a:pt x="144754" y="394817"/>
                </a:lnTo>
                <a:lnTo>
                  <a:pt x="149021" y="394677"/>
                </a:lnTo>
                <a:lnTo>
                  <a:pt x="151320" y="394677"/>
                </a:lnTo>
                <a:lnTo>
                  <a:pt x="189407" y="385406"/>
                </a:lnTo>
                <a:lnTo>
                  <a:pt x="203098" y="378548"/>
                </a:lnTo>
                <a:lnTo>
                  <a:pt x="203479" y="378548"/>
                </a:lnTo>
                <a:lnTo>
                  <a:pt x="204330" y="379768"/>
                </a:lnTo>
                <a:lnTo>
                  <a:pt x="205143" y="381000"/>
                </a:lnTo>
                <a:lnTo>
                  <a:pt x="206108" y="382155"/>
                </a:lnTo>
                <a:lnTo>
                  <a:pt x="216954" y="390664"/>
                </a:lnTo>
                <a:lnTo>
                  <a:pt x="230035" y="394677"/>
                </a:lnTo>
                <a:lnTo>
                  <a:pt x="243687" y="394677"/>
                </a:lnTo>
                <a:lnTo>
                  <a:pt x="275018" y="378548"/>
                </a:lnTo>
                <a:lnTo>
                  <a:pt x="278638" y="374929"/>
                </a:lnTo>
                <a:lnTo>
                  <a:pt x="282384" y="369366"/>
                </a:lnTo>
                <a:lnTo>
                  <a:pt x="287832" y="356628"/>
                </a:lnTo>
                <a:lnTo>
                  <a:pt x="289204" y="349897"/>
                </a:lnTo>
                <a:lnTo>
                  <a:pt x="289204" y="292544"/>
                </a:lnTo>
                <a:lnTo>
                  <a:pt x="289204" y="250063"/>
                </a:lnTo>
                <a:close/>
              </a:path>
              <a:path w="589914" h="695325">
                <a:moveTo>
                  <a:pt x="289293" y="550113"/>
                </a:moveTo>
                <a:lnTo>
                  <a:pt x="281940" y="504431"/>
                </a:lnTo>
                <a:lnTo>
                  <a:pt x="261467" y="464718"/>
                </a:lnTo>
                <a:lnTo>
                  <a:pt x="230276" y="433374"/>
                </a:lnTo>
                <a:lnTo>
                  <a:pt x="190741" y="412813"/>
                </a:lnTo>
                <a:lnTo>
                  <a:pt x="145262" y="405422"/>
                </a:lnTo>
                <a:lnTo>
                  <a:pt x="116979" y="408203"/>
                </a:lnTo>
                <a:lnTo>
                  <a:pt x="65366" y="429628"/>
                </a:lnTo>
                <a:lnTo>
                  <a:pt x="25285" y="469557"/>
                </a:lnTo>
                <a:lnTo>
                  <a:pt x="3390" y="520738"/>
                </a:lnTo>
                <a:lnTo>
                  <a:pt x="25" y="642226"/>
                </a:lnTo>
                <a:lnTo>
                  <a:pt x="4165" y="662711"/>
                </a:lnTo>
                <a:lnTo>
                  <a:pt x="15443" y="679437"/>
                </a:lnTo>
                <a:lnTo>
                  <a:pt x="32169" y="690714"/>
                </a:lnTo>
                <a:lnTo>
                  <a:pt x="52641" y="694842"/>
                </a:lnTo>
                <a:lnTo>
                  <a:pt x="73126" y="690714"/>
                </a:lnTo>
                <a:lnTo>
                  <a:pt x="89852" y="679437"/>
                </a:lnTo>
                <a:lnTo>
                  <a:pt x="101130" y="662711"/>
                </a:lnTo>
                <a:lnTo>
                  <a:pt x="105257" y="642226"/>
                </a:lnTo>
                <a:lnTo>
                  <a:pt x="105257" y="550862"/>
                </a:lnTo>
                <a:lnTo>
                  <a:pt x="108839" y="535216"/>
                </a:lnTo>
                <a:lnTo>
                  <a:pt x="117538" y="522427"/>
                </a:lnTo>
                <a:lnTo>
                  <a:pt x="130111" y="513816"/>
                </a:lnTo>
                <a:lnTo>
                  <a:pt x="145262" y="510654"/>
                </a:lnTo>
                <a:lnTo>
                  <a:pt x="160350" y="513765"/>
                </a:lnTo>
                <a:lnTo>
                  <a:pt x="172681" y="522224"/>
                </a:lnTo>
                <a:lnTo>
                  <a:pt x="181013" y="534771"/>
                </a:lnTo>
                <a:lnTo>
                  <a:pt x="184061" y="550113"/>
                </a:lnTo>
                <a:lnTo>
                  <a:pt x="184061" y="642226"/>
                </a:lnTo>
                <a:lnTo>
                  <a:pt x="188201" y="662711"/>
                </a:lnTo>
                <a:lnTo>
                  <a:pt x="199478" y="679437"/>
                </a:lnTo>
                <a:lnTo>
                  <a:pt x="216204" y="690714"/>
                </a:lnTo>
                <a:lnTo>
                  <a:pt x="236677" y="694842"/>
                </a:lnTo>
                <a:lnTo>
                  <a:pt x="257162" y="690714"/>
                </a:lnTo>
                <a:lnTo>
                  <a:pt x="273888" y="679437"/>
                </a:lnTo>
                <a:lnTo>
                  <a:pt x="285165" y="662711"/>
                </a:lnTo>
                <a:lnTo>
                  <a:pt x="289293" y="642226"/>
                </a:lnTo>
                <a:lnTo>
                  <a:pt x="289293" y="550113"/>
                </a:lnTo>
                <a:close/>
              </a:path>
              <a:path w="589914" h="695325">
                <a:moveTo>
                  <a:pt x="589470" y="550037"/>
                </a:moveTo>
                <a:lnTo>
                  <a:pt x="588759" y="535381"/>
                </a:lnTo>
                <a:lnTo>
                  <a:pt x="586625" y="521131"/>
                </a:lnTo>
                <a:lnTo>
                  <a:pt x="583120" y="507542"/>
                </a:lnTo>
                <a:lnTo>
                  <a:pt x="583069" y="507301"/>
                </a:lnTo>
                <a:lnTo>
                  <a:pt x="564654" y="469163"/>
                </a:lnTo>
                <a:lnTo>
                  <a:pt x="536917" y="438429"/>
                </a:lnTo>
                <a:lnTo>
                  <a:pt x="501154" y="416661"/>
                </a:lnTo>
                <a:lnTo>
                  <a:pt x="487349" y="411594"/>
                </a:lnTo>
                <a:lnTo>
                  <a:pt x="487349" y="550037"/>
                </a:lnTo>
                <a:lnTo>
                  <a:pt x="484009" y="566572"/>
                </a:lnTo>
                <a:lnTo>
                  <a:pt x="474903" y="580085"/>
                </a:lnTo>
                <a:lnTo>
                  <a:pt x="461403" y="589178"/>
                </a:lnTo>
                <a:lnTo>
                  <a:pt x="444868" y="592518"/>
                </a:lnTo>
                <a:lnTo>
                  <a:pt x="428332" y="589178"/>
                </a:lnTo>
                <a:lnTo>
                  <a:pt x="414832" y="580085"/>
                </a:lnTo>
                <a:lnTo>
                  <a:pt x="405726" y="566572"/>
                </a:lnTo>
                <a:lnTo>
                  <a:pt x="402386" y="550037"/>
                </a:lnTo>
                <a:lnTo>
                  <a:pt x="405726" y="533501"/>
                </a:lnTo>
                <a:lnTo>
                  <a:pt x="414832" y="519988"/>
                </a:lnTo>
                <a:lnTo>
                  <a:pt x="428332" y="510882"/>
                </a:lnTo>
                <a:lnTo>
                  <a:pt x="444868" y="507542"/>
                </a:lnTo>
                <a:lnTo>
                  <a:pt x="461403" y="510882"/>
                </a:lnTo>
                <a:lnTo>
                  <a:pt x="474903" y="519988"/>
                </a:lnTo>
                <a:lnTo>
                  <a:pt x="484009" y="533501"/>
                </a:lnTo>
                <a:lnTo>
                  <a:pt x="487349" y="550037"/>
                </a:lnTo>
                <a:lnTo>
                  <a:pt x="487349" y="411594"/>
                </a:lnTo>
                <a:lnTo>
                  <a:pt x="473925" y="408127"/>
                </a:lnTo>
                <a:lnTo>
                  <a:pt x="459676" y="405993"/>
                </a:lnTo>
                <a:lnTo>
                  <a:pt x="445020" y="405282"/>
                </a:lnTo>
                <a:lnTo>
                  <a:pt x="430364" y="405993"/>
                </a:lnTo>
                <a:lnTo>
                  <a:pt x="389039" y="416661"/>
                </a:lnTo>
                <a:lnTo>
                  <a:pt x="353326" y="438429"/>
                </a:lnTo>
                <a:lnTo>
                  <a:pt x="325374" y="469163"/>
                </a:lnTo>
                <a:lnTo>
                  <a:pt x="306755" y="507301"/>
                </a:lnTo>
                <a:lnTo>
                  <a:pt x="300266" y="550037"/>
                </a:lnTo>
                <a:lnTo>
                  <a:pt x="300977" y="564692"/>
                </a:lnTo>
                <a:lnTo>
                  <a:pt x="311797" y="606018"/>
                </a:lnTo>
                <a:lnTo>
                  <a:pt x="333705" y="641731"/>
                </a:lnTo>
                <a:lnTo>
                  <a:pt x="364413" y="669683"/>
                </a:lnTo>
                <a:lnTo>
                  <a:pt x="402374" y="688314"/>
                </a:lnTo>
                <a:lnTo>
                  <a:pt x="445020" y="694791"/>
                </a:lnTo>
                <a:lnTo>
                  <a:pt x="449275" y="694651"/>
                </a:lnTo>
                <a:lnTo>
                  <a:pt x="451573" y="694651"/>
                </a:lnTo>
                <a:lnTo>
                  <a:pt x="489661" y="685380"/>
                </a:lnTo>
                <a:lnTo>
                  <a:pt x="503351" y="678522"/>
                </a:lnTo>
                <a:lnTo>
                  <a:pt x="503745" y="678522"/>
                </a:lnTo>
                <a:lnTo>
                  <a:pt x="504596" y="679742"/>
                </a:lnTo>
                <a:lnTo>
                  <a:pt x="505409" y="680974"/>
                </a:lnTo>
                <a:lnTo>
                  <a:pt x="506374" y="682117"/>
                </a:lnTo>
                <a:lnTo>
                  <a:pt x="517220" y="690638"/>
                </a:lnTo>
                <a:lnTo>
                  <a:pt x="530288" y="694651"/>
                </a:lnTo>
                <a:lnTo>
                  <a:pt x="543953" y="694651"/>
                </a:lnTo>
                <a:lnTo>
                  <a:pt x="575284" y="678522"/>
                </a:lnTo>
                <a:lnTo>
                  <a:pt x="578904" y="674903"/>
                </a:lnTo>
                <a:lnTo>
                  <a:pt x="582650" y="669340"/>
                </a:lnTo>
                <a:lnTo>
                  <a:pt x="588098" y="656602"/>
                </a:lnTo>
                <a:lnTo>
                  <a:pt x="589470" y="649871"/>
                </a:lnTo>
                <a:lnTo>
                  <a:pt x="589470" y="592518"/>
                </a:lnTo>
                <a:lnTo>
                  <a:pt x="589470" y="550037"/>
                </a:lnTo>
                <a:close/>
              </a:path>
              <a:path w="589914" h="695325">
                <a:moveTo>
                  <a:pt x="589470" y="45631"/>
                </a:moveTo>
                <a:lnTo>
                  <a:pt x="569950" y="10579"/>
                </a:lnTo>
                <a:lnTo>
                  <a:pt x="545160" y="0"/>
                </a:lnTo>
                <a:lnTo>
                  <a:pt x="530593" y="0"/>
                </a:lnTo>
                <a:lnTo>
                  <a:pt x="497014" y="20078"/>
                </a:lnTo>
                <a:lnTo>
                  <a:pt x="487197" y="45631"/>
                </a:lnTo>
                <a:lnTo>
                  <a:pt x="487197" y="111988"/>
                </a:lnTo>
                <a:lnTo>
                  <a:pt x="487197" y="250063"/>
                </a:lnTo>
                <a:lnTo>
                  <a:pt x="483857" y="266598"/>
                </a:lnTo>
                <a:lnTo>
                  <a:pt x="474764" y="280111"/>
                </a:lnTo>
                <a:lnTo>
                  <a:pt x="461251" y="289217"/>
                </a:lnTo>
                <a:lnTo>
                  <a:pt x="444715" y="292544"/>
                </a:lnTo>
                <a:lnTo>
                  <a:pt x="428180" y="289217"/>
                </a:lnTo>
                <a:lnTo>
                  <a:pt x="414680" y="280111"/>
                </a:lnTo>
                <a:lnTo>
                  <a:pt x="405574" y="266598"/>
                </a:lnTo>
                <a:lnTo>
                  <a:pt x="402234" y="250063"/>
                </a:lnTo>
                <a:lnTo>
                  <a:pt x="405574" y="233527"/>
                </a:lnTo>
                <a:lnTo>
                  <a:pt x="414680" y="220014"/>
                </a:lnTo>
                <a:lnTo>
                  <a:pt x="428180" y="210908"/>
                </a:lnTo>
                <a:lnTo>
                  <a:pt x="444715" y="207568"/>
                </a:lnTo>
                <a:lnTo>
                  <a:pt x="461251" y="210908"/>
                </a:lnTo>
                <a:lnTo>
                  <a:pt x="474764" y="220014"/>
                </a:lnTo>
                <a:lnTo>
                  <a:pt x="483857" y="233527"/>
                </a:lnTo>
                <a:lnTo>
                  <a:pt x="487197" y="250063"/>
                </a:lnTo>
                <a:lnTo>
                  <a:pt x="487197" y="111988"/>
                </a:lnTo>
                <a:lnTo>
                  <a:pt x="480314" y="109753"/>
                </a:lnTo>
                <a:lnTo>
                  <a:pt x="473595" y="108153"/>
                </a:lnTo>
                <a:lnTo>
                  <a:pt x="473722" y="108153"/>
                </a:lnTo>
                <a:lnTo>
                  <a:pt x="459181" y="105867"/>
                </a:lnTo>
                <a:lnTo>
                  <a:pt x="452005" y="105308"/>
                </a:lnTo>
                <a:lnTo>
                  <a:pt x="444715" y="105308"/>
                </a:lnTo>
                <a:lnTo>
                  <a:pt x="401777" y="111709"/>
                </a:lnTo>
                <a:lnTo>
                  <a:pt x="363842" y="130162"/>
                </a:lnTo>
                <a:lnTo>
                  <a:pt x="333324" y="158076"/>
                </a:lnTo>
                <a:lnTo>
                  <a:pt x="311645" y="193916"/>
                </a:lnTo>
                <a:lnTo>
                  <a:pt x="300977" y="235407"/>
                </a:lnTo>
                <a:lnTo>
                  <a:pt x="300266" y="250063"/>
                </a:lnTo>
                <a:lnTo>
                  <a:pt x="300977" y="264731"/>
                </a:lnTo>
                <a:lnTo>
                  <a:pt x="303110" y="278968"/>
                </a:lnTo>
                <a:lnTo>
                  <a:pt x="306603" y="292544"/>
                </a:lnTo>
                <a:lnTo>
                  <a:pt x="306666" y="292798"/>
                </a:lnTo>
                <a:lnTo>
                  <a:pt x="325069" y="330936"/>
                </a:lnTo>
                <a:lnTo>
                  <a:pt x="352806" y="361670"/>
                </a:lnTo>
                <a:lnTo>
                  <a:pt x="388416" y="383438"/>
                </a:lnTo>
                <a:lnTo>
                  <a:pt x="429933" y="394106"/>
                </a:lnTo>
                <a:lnTo>
                  <a:pt x="444715" y="394817"/>
                </a:lnTo>
                <a:lnTo>
                  <a:pt x="459244" y="394106"/>
                </a:lnTo>
                <a:lnTo>
                  <a:pt x="500545" y="383438"/>
                </a:lnTo>
                <a:lnTo>
                  <a:pt x="536397" y="361670"/>
                </a:lnTo>
                <a:lnTo>
                  <a:pt x="564362" y="330936"/>
                </a:lnTo>
                <a:lnTo>
                  <a:pt x="582980" y="292798"/>
                </a:lnTo>
                <a:lnTo>
                  <a:pt x="583044" y="292544"/>
                </a:lnTo>
                <a:lnTo>
                  <a:pt x="586587" y="278968"/>
                </a:lnTo>
                <a:lnTo>
                  <a:pt x="588746" y="264731"/>
                </a:lnTo>
                <a:lnTo>
                  <a:pt x="589470" y="250063"/>
                </a:lnTo>
                <a:lnTo>
                  <a:pt x="589470" y="207568"/>
                </a:lnTo>
                <a:lnTo>
                  <a:pt x="589470" y="111988"/>
                </a:lnTo>
                <a:lnTo>
                  <a:pt x="589470" y="45631"/>
                </a:lnTo>
                <a:close/>
              </a:path>
            </a:pathLst>
          </a:custGeom>
          <a:solidFill>
            <a:schemeClr val="tx1"/>
          </a:solidFill>
        </p:spPr>
        <p:txBody>
          <a:bodyPr wrap="square" lIns="0" tIns="0" rIns="0" bIns="0" rtlCol="0"/>
          <a:lstStyle/>
          <a:p>
            <a:endParaRPr/>
          </a:p>
        </p:txBody>
      </p:sp>
      <p:pic>
        <p:nvPicPr>
          <p:cNvPr id="11" name="Picture 10">
            <a:extLst>
              <a:ext uri="{FF2B5EF4-FFF2-40B4-BE49-F238E27FC236}">
                <a16:creationId xmlns:a16="http://schemas.microsoft.com/office/drawing/2014/main" id="{75146936-4F11-5C16-48C6-A5E0A72038CF}"/>
              </a:ext>
            </a:extLst>
          </p:cNvPr>
          <p:cNvPicPr>
            <a:picLocks noChangeAspect="1"/>
          </p:cNvPicPr>
          <p:nvPr/>
        </p:nvPicPr>
        <p:blipFill>
          <a:blip r:embed="rId2"/>
          <a:stretch>
            <a:fillRect/>
          </a:stretch>
        </p:blipFill>
        <p:spPr>
          <a:xfrm flipH="1">
            <a:off x="8876405" y="3355075"/>
            <a:ext cx="3496101" cy="4355910"/>
          </a:xfrm>
          <a:prstGeom prst="rect">
            <a:avLst/>
          </a:prstGeom>
        </p:spPr>
      </p:pic>
      <p:sp>
        <p:nvSpPr>
          <p:cNvPr id="15" name="object 22">
            <a:extLst>
              <a:ext uri="{FF2B5EF4-FFF2-40B4-BE49-F238E27FC236}">
                <a16:creationId xmlns:a16="http://schemas.microsoft.com/office/drawing/2014/main" id="{1BD74702-621B-0ACF-6909-3813B677A823}"/>
              </a:ext>
            </a:extLst>
          </p:cNvPr>
          <p:cNvSpPr/>
          <p:nvPr/>
        </p:nvSpPr>
        <p:spPr>
          <a:xfrm>
            <a:off x="9908947" y="4738234"/>
            <a:ext cx="1344573" cy="1584830"/>
          </a:xfrm>
          <a:custGeom>
            <a:avLst/>
            <a:gdLst/>
            <a:ahLst/>
            <a:cxnLst/>
            <a:rect l="l" t="t" r="r" b="b"/>
            <a:pathLst>
              <a:path w="589914" h="695325">
                <a:moveTo>
                  <a:pt x="289204" y="250063"/>
                </a:moveTo>
                <a:lnTo>
                  <a:pt x="282867" y="207568"/>
                </a:lnTo>
                <a:lnTo>
                  <a:pt x="264401" y="169189"/>
                </a:lnTo>
                <a:lnTo>
                  <a:pt x="236664" y="138455"/>
                </a:lnTo>
                <a:lnTo>
                  <a:pt x="200888" y="116687"/>
                </a:lnTo>
                <a:lnTo>
                  <a:pt x="187083" y="111607"/>
                </a:lnTo>
                <a:lnTo>
                  <a:pt x="187083" y="250063"/>
                </a:lnTo>
                <a:lnTo>
                  <a:pt x="183743" y="266598"/>
                </a:lnTo>
                <a:lnTo>
                  <a:pt x="174650" y="280111"/>
                </a:lnTo>
                <a:lnTo>
                  <a:pt x="161137" y="289217"/>
                </a:lnTo>
                <a:lnTo>
                  <a:pt x="144602" y="292544"/>
                </a:lnTo>
                <a:lnTo>
                  <a:pt x="128066" y="289217"/>
                </a:lnTo>
                <a:lnTo>
                  <a:pt x="114566" y="280111"/>
                </a:lnTo>
                <a:lnTo>
                  <a:pt x="105460" y="266598"/>
                </a:lnTo>
                <a:lnTo>
                  <a:pt x="102120" y="250063"/>
                </a:lnTo>
                <a:lnTo>
                  <a:pt x="105460" y="233527"/>
                </a:lnTo>
                <a:lnTo>
                  <a:pt x="114566" y="220014"/>
                </a:lnTo>
                <a:lnTo>
                  <a:pt x="128066" y="210908"/>
                </a:lnTo>
                <a:lnTo>
                  <a:pt x="144602" y="207568"/>
                </a:lnTo>
                <a:lnTo>
                  <a:pt x="161137" y="210908"/>
                </a:lnTo>
                <a:lnTo>
                  <a:pt x="174650" y="220014"/>
                </a:lnTo>
                <a:lnTo>
                  <a:pt x="183743" y="233527"/>
                </a:lnTo>
                <a:lnTo>
                  <a:pt x="187083" y="250063"/>
                </a:lnTo>
                <a:lnTo>
                  <a:pt x="187083" y="111607"/>
                </a:lnTo>
                <a:lnTo>
                  <a:pt x="173659" y="108153"/>
                </a:lnTo>
                <a:lnTo>
                  <a:pt x="159423" y="106019"/>
                </a:lnTo>
                <a:lnTo>
                  <a:pt x="144754" y="105308"/>
                </a:lnTo>
                <a:lnTo>
                  <a:pt x="130098" y="106019"/>
                </a:lnTo>
                <a:lnTo>
                  <a:pt x="88773" y="116687"/>
                </a:lnTo>
                <a:lnTo>
                  <a:pt x="53060" y="138455"/>
                </a:lnTo>
                <a:lnTo>
                  <a:pt x="25120" y="169189"/>
                </a:lnTo>
                <a:lnTo>
                  <a:pt x="6489" y="207327"/>
                </a:lnTo>
                <a:lnTo>
                  <a:pt x="0" y="250063"/>
                </a:lnTo>
                <a:lnTo>
                  <a:pt x="723" y="264718"/>
                </a:lnTo>
                <a:lnTo>
                  <a:pt x="2882" y="278930"/>
                </a:lnTo>
                <a:lnTo>
                  <a:pt x="6451" y="292544"/>
                </a:lnTo>
                <a:lnTo>
                  <a:pt x="6489" y="292709"/>
                </a:lnTo>
                <a:lnTo>
                  <a:pt x="25120" y="330669"/>
                </a:lnTo>
                <a:lnTo>
                  <a:pt x="53060" y="361378"/>
                </a:lnTo>
                <a:lnTo>
                  <a:pt x="88773" y="383286"/>
                </a:lnTo>
                <a:lnTo>
                  <a:pt x="130098" y="394106"/>
                </a:lnTo>
                <a:lnTo>
                  <a:pt x="144754" y="394817"/>
                </a:lnTo>
                <a:lnTo>
                  <a:pt x="149021" y="394677"/>
                </a:lnTo>
                <a:lnTo>
                  <a:pt x="151320" y="394677"/>
                </a:lnTo>
                <a:lnTo>
                  <a:pt x="189407" y="385406"/>
                </a:lnTo>
                <a:lnTo>
                  <a:pt x="203098" y="378548"/>
                </a:lnTo>
                <a:lnTo>
                  <a:pt x="203479" y="378548"/>
                </a:lnTo>
                <a:lnTo>
                  <a:pt x="204330" y="379768"/>
                </a:lnTo>
                <a:lnTo>
                  <a:pt x="205143" y="381000"/>
                </a:lnTo>
                <a:lnTo>
                  <a:pt x="206108" y="382155"/>
                </a:lnTo>
                <a:lnTo>
                  <a:pt x="216954" y="390664"/>
                </a:lnTo>
                <a:lnTo>
                  <a:pt x="230035" y="394677"/>
                </a:lnTo>
                <a:lnTo>
                  <a:pt x="243687" y="394677"/>
                </a:lnTo>
                <a:lnTo>
                  <a:pt x="275018" y="378548"/>
                </a:lnTo>
                <a:lnTo>
                  <a:pt x="278638" y="374929"/>
                </a:lnTo>
                <a:lnTo>
                  <a:pt x="282384" y="369366"/>
                </a:lnTo>
                <a:lnTo>
                  <a:pt x="287832" y="356628"/>
                </a:lnTo>
                <a:lnTo>
                  <a:pt x="289204" y="349897"/>
                </a:lnTo>
                <a:lnTo>
                  <a:pt x="289204" y="292544"/>
                </a:lnTo>
                <a:lnTo>
                  <a:pt x="289204" y="250063"/>
                </a:lnTo>
                <a:close/>
              </a:path>
              <a:path w="589914" h="695325">
                <a:moveTo>
                  <a:pt x="289293" y="550113"/>
                </a:moveTo>
                <a:lnTo>
                  <a:pt x="281940" y="504431"/>
                </a:lnTo>
                <a:lnTo>
                  <a:pt x="261467" y="464718"/>
                </a:lnTo>
                <a:lnTo>
                  <a:pt x="230276" y="433374"/>
                </a:lnTo>
                <a:lnTo>
                  <a:pt x="190741" y="412813"/>
                </a:lnTo>
                <a:lnTo>
                  <a:pt x="145262" y="405422"/>
                </a:lnTo>
                <a:lnTo>
                  <a:pt x="116979" y="408203"/>
                </a:lnTo>
                <a:lnTo>
                  <a:pt x="65366" y="429628"/>
                </a:lnTo>
                <a:lnTo>
                  <a:pt x="25285" y="469557"/>
                </a:lnTo>
                <a:lnTo>
                  <a:pt x="3390" y="520738"/>
                </a:lnTo>
                <a:lnTo>
                  <a:pt x="25" y="642226"/>
                </a:lnTo>
                <a:lnTo>
                  <a:pt x="4165" y="662711"/>
                </a:lnTo>
                <a:lnTo>
                  <a:pt x="15443" y="679437"/>
                </a:lnTo>
                <a:lnTo>
                  <a:pt x="32169" y="690714"/>
                </a:lnTo>
                <a:lnTo>
                  <a:pt x="52641" y="694842"/>
                </a:lnTo>
                <a:lnTo>
                  <a:pt x="73126" y="690714"/>
                </a:lnTo>
                <a:lnTo>
                  <a:pt x="89852" y="679437"/>
                </a:lnTo>
                <a:lnTo>
                  <a:pt x="101130" y="662711"/>
                </a:lnTo>
                <a:lnTo>
                  <a:pt x="105257" y="642226"/>
                </a:lnTo>
                <a:lnTo>
                  <a:pt x="105257" y="550862"/>
                </a:lnTo>
                <a:lnTo>
                  <a:pt x="108839" y="535216"/>
                </a:lnTo>
                <a:lnTo>
                  <a:pt x="117538" y="522427"/>
                </a:lnTo>
                <a:lnTo>
                  <a:pt x="130111" y="513816"/>
                </a:lnTo>
                <a:lnTo>
                  <a:pt x="145262" y="510654"/>
                </a:lnTo>
                <a:lnTo>
                  <a:pt x="160350" y="513765"/>
                </a:lnTo>
                <a:lnTo>
                  <a:pt x="172681" y="522224"/>
                </a:lnTo>
                <a:lnTo>
                  <a:pt x="181013" y="534771"/>
                </a:lnTo>
                <a:lnTo>
                  <a:pt x="184061" y="550113"/>
                </a:lnTo>
                <a:lnTo>
                  <a:pt x="184061" y="642226"/>
                </a:lnTo>
                <a:lnTo>
                  <a:pt x="188201" y="662711"/>
                </a:lnTo>
                <a:lnTo>
                  <a:pt x="199478" y="679437"/>
                </a:lnTo>
                <a:lnTo>
                  <a:pt x="216204" y="690714"/>
                </a:lnTo>
                <a:lnTo>
                  <a:pt x="236677" y="694842"/>
                </a:lnTo>
                <a:lnTo>
                  <a:pt x="257162" y="690714"/>
                </a:lnTo>
                <a:lnTo>
                  <a:pt x="273888" y="679437"/>
                </a:lnTo>
                <a:lnTo>
                  <a:pt x="285165" y="662711"/>
                </a:lnTo>
                <a:lnTo>
                  <a:pt x="289293" y="642226"/>
                </a:lnTo>
                <a:lnTo>
                  <a:pt x="289293" y="550113"/>
                </a:lnTo>
                <a:close/>
              </a:path>
              <a:path w="589914" h="695325">
                <a:moveTo>
                  <a:pt x="589470" y="550037"/>
                </a:moveTo>
                <a:lnTo>
                  <a:pt x="588759" y="535381"/>
                </a:lnTo>
                <a:lnTo>
                  <a:pt x="586625" y="521131"/>
                </a:lnTo>
                <a:lnTo>
                  <a:pt x="583120" y="507542"/>
                </a:lnTo>
                <a:lnTo>
                  <a:pt x="583069" y="507301"/>
                </a:lnTo>
                <a:lnTo>
                  <a:pt x="564654" y="469163"/>
                </a:lnTo>
                <a:lnTo>
                  <a:pt x="536917" y="438429"/>
                </a:lnTo>
                <a:lnTo>
                  <a:pt x="501154" y="416661"/>
                </a:lnTo>
                <a:lnTo>
                  <a:pt x="487349" y="411594"/>
                </a:lnTo>
                <a:lnTo>
                  <a:pt x="487349" y="550037"/>
                </a:lnTo>
                <a:lnTo>
                  <a:pt x="484009" y="566572"/>
                </a:lnTo>
                <a:lnTo>
                  <a:pt x="474903" y="580085"/>
                </a:lnTo>
                <a:lnTo>
                  <a:pt x="461403" y="589178"/>
                </a:lnTo>
                <a:lnTo>
                  <a:pt x="444868" y="592518"/>
                </a:lnTo>
                <a:lnTo>
                  <a:pt x="428332" y="589178"/>
                </a:lnTo>
                <a:lnTo>
                  <a:pt x="414832" y="580085"/>
                </a:lnTo>
                <a:lnTo>
                  <a:pt x="405726" y="566572"/>
                </a:lnTo>
                <a:lnTo>
                  <a:pt x="402386" y="550037"/>
                </a:lnTo>
                <a:lnTo>
                  <a:pt x="405726" y="533501"/>
                </a:lnTo>
                <a:lnTo>
                  <a:pt x="414832" y="519988"/>
                </a:lnTo>
                <a:lnTo>
                  <a:pt x="428332" y="510882"/>
                </a:lnTo>
                <a:lnTo>
                  <a:pt x="444868" y="507542"/>
                </a:lnTo>
                <a:lnTo>
                  <a:pt x="461403" y="510882"/>
                </a:lnTo>
                <a:lnTo>
                  <a:pt x="474903" y="519988"/>
                </a:lnTo>
                <a:lnTo>
                  <a:pt x="484009" y="533501"/>
                </a:lnTo>
                <a:lnTo>
                  <a:pt x="487349" y="550037"/>
                </a:lnTo>
                <a:lnTo>
                  <a:pt x="487349" y="411594"/>
                </a:lnTo>
                <a:lnTo>
                  <a:pt x="473925" y="408127"/>
                </a:lnTo>
                <a:lnTo>
                  <a:pt x="459676" y="405993"/>
                </a:lnTo>
                <a:lnTo>
                  <a:pt x="445020" y="405282"/>
                </a:lnTo>
                <a:lnTo>
                  <a:pt x="430364" y="405993"/>
                </a:lnTo>
                <a:lnTo>
                  <a:pt x="389039" y="416661"/>
                </a:lnTo>
                <a:lnTo>
                  <a:pt x="353326" y="438429"/>
                </a:lnTo>
                <a:lnTo>
                  <a:pt x="325374" y="469163"/>
                </a:lnTo>
                <a:lnTo>
                  <a:pt x="306755" y="507301"/>
                </a:lnTo>
                <a:lnTo>
                  <a:pt x="300266" y="550037"/>
                </a:lnTo>
                <a:lnTo>
                  <a:pt x="300977" y="564692"/>
                </a:lnTo>
                <a:lnTo>
                  <a:pt x="311797" y="606018"/>
                </a:lnTo>
                <a:lnTo>
                  <a:pt x="333705" y="641731"/>
                </a:lnTo>
                <a:lnTo>
                  <a:pt x="364413" y="669683"/>
                </a:lnTo>
                <a:lnTo>
                  <a:pt x="402374" y="688314"/>
                </a:lnTo>
                <a:lnTo>
                  <a:pt x="445020" y="694791"/>
                </a:lnTo>
                <a:lnTo>
                  <a:pt x="449275" y="694651"/>
                </a:lnTo>
                <a:lnTo>
                  <a:pt x="451573" y="694651"/>
                </a:lnTo>
                <a:lnTo>
                  <a:pt x="489661" y="685380"/>
                </a:lnTo>
                <a:lnTo>
                  <a:pt x="503351" y="678522"/>
                </a:lnTo>
                <a:lnTo>
                  <a:pt x="503745" y="678522"/>
                </a:lnTo>
                <a:lnTo>
                  <a:pt x="504596" y="679742"/>
                </a:lnTo>
                <a:lnTo>
                  <a:pt x="505409" y="680974"/>
                </a:lnTo>
                <a:lnTo>
                  <a:pt x="506374" y="682117"/>
                </a:lnTo>
                <a:lnTo>
                  <a:pt x="517220" y="690638"/>
                </a:lnTo>
                <a:lnTo>
                  <a:pt x="530288" y="694651"/>
                </a:lnTo>
                <a:lnTo>
                  <a:pt x="543953" y="694651"/>
                </a:lnTo>
                <a:lnTo>
                  <a:pt x="575284" y="678522"/>
                </a:lnTo>
                <a:lnTo>
                  <a:pt x="578904" y="674903"/>
                </a:lnTo>
                <a:lnTo>
                  <a:pt x="582650" y="669340"/>
                </a:lnTo>
                <a:lnTo>
                  <a:pt x="588098" y="656602"/>
                </a:lnTo>
                <a:lnTo>
                  <a:pt x="589470" y="649871"/>
                </a:lnTo>
                <a:lnTo>
                  <a:pt x="589470" y="592518"/>
                </a:lnTo>
                <a:lnTo>
                  <a:pt x="589470" y="550037"/>
                </a:lnTo>
                <a:close/>
              </a:path>
              <a:path w="589914" h="695325">
                <a:moveTo>
                  <a:pt x="589470" y="45631"/>
                </a:moveTo>
                <a:lnTo>
                  <a:pt x="569950" y="10579"/>
                </a:lnTo>
                <a:lnTo>
                  <a:pt x="545160" y="0"/>
                </a:lnTo>
                <a:lnTo>
                  <a:pt x="530593" y="0"/>
                </a:lnTo>
                <a:lnTo>
                  <a:pt x="497014" y="20078"/>
                </a:lnTo>
                <a:lnTo>
                  <a:pt x="487197" y="45631"/>
                </a:lnTo>
                <a:lnTo>
                  <a:pt x="487197" y="111988"/>
                </a:lnTo>
                <a:lnTo>
                  <a:pt x="487197" y="250063"/>
                </a:lnTo>
                <a:lnTo>
                  <a:pt x="483857" y="266598"/>
                </a:lnTo>
                <a:lnTo>
                  <a:pt x="474764" y="280111"/>
                </a:lnTo>
                <a:lnTo>
                  <a:pt x="461251" y="289217"/>
                </a:lnTo>
                <a:lnTo>
                  <a:pt x="444715" y="292544"/>
                </a:lnTo>
                <a:lnTo>
                  <a:pt x="428180" y="289217"/>
                </a:lnTo>
                <a:lnTo>
                  <a:pt x="414680" y="280111"/>
                </a:lnTo>
                <a:lnTo>
                  <a:pt x="405574" y="266598"/>
                </a:lnTo>
                <a:lnTo>
                  <a:pt x="402234" y="250063"/>
                </a:lnTo>
                <a:lnTo>
                  <a:pt x="405574" y="233527"/>
                </a:lnTo>
                <a:lnTo>
                  <a:pt x="414680" y="220014"/>
                </a:lnTo>
                <a:lnTo>
                  <a:pt x="428180" y="210908"/>
                </a:lnTo>
                <a:lnTo>
                  <a:pt x="444715" y="207568"/>
                </a:lnTo>
                <a:lnTo>
                  <a:pt x="461251" y="210908"/>
                </a:lnTo>
                <a:lnTo>
                  <a:pt x="474764" y="220014"/>
                </a:lnTo>
                <a:lnTo>
                  <a:pt x="483857" y="233527"/>
                </a:lnTo>
                <a:lnTo>
                  <a:pt x="487197" y="250063"/>
                </a:lnTo>
                <a:lnTo>
                  <a:pt x="487197" y="111988"/>
                </a:lnTo>
                <a:lnTo>
                  <a:pt x="480314" y="109753"/>
                </a:lnTo>
                <a:lnTo>
                  <a:pt x="473595" y="108153"/>
                </a:lnTo>
                <a:lnTo>
                  <a:pt x="473722" y="108153"/>
                </a:lnTo>
                <a:lnTo>
                  <a:pt x="459181" y="105867"/>
                </a:lnTo>
                <a:lnTo>
                  <a:pt x="452005" y="105308"/>
                </a:lnTo>
                <a:lnTo>
                  <a:pt x="444715" y="105308"/>
                </a:lnTo>
                <a:lnTo>
                  <a:pt x="401777" y="111709"/>
                </a:lnTo>
                <a:lnTo>
                  <a:pt x="363842" y="130162"/>
                </a:lnTo>
                <a:lnTo>
                  <a:pt x="333324" y="158076"/>
                </a:lnTo>
                <a:lnTo>
                  <a:pt x="311645" y="193916"/>
                </a:lnTo>
                <a:lnTo>
                  <a:pt x="300977" y="235407"/>
                </a:lnTo>
                <a:lnTo>
                  <a:pt x="300266" y="250063"/>
                </a:lnTo>
                <a:lnTo>
                  <a:pt x="300977" y="264731"/>
                </a:lnTo>
                <a:lnTo>
                  <a:pt x="303110" y="278968"/>
                </a:lnTo>
                <a:lnTo>
                  <a:pt x="306603" y="292544"/>
                </a:lnTo>
                <a:lnTo>
                  <a:pt x="306666" y="292798"/>
                </a:lnTo>
                <a:lnTo>
                  <a:pt x="325069" y="330936"/>
                </a:lnTo>
                <a:lnTo>
                  <a:pt x="352806" y="361670"/>
                </a:lnTo>
                <a:lnTo>
                  <a:pt x="388416" y="383438"/>
                </a:lnTo>
                <a:lnTo>
                  <a:pt x="429933" y="394106"/>
                </a:lnTo>
                <a:lnTo>
                  <a:pt x="444715" y="394817"/>
                </a:lnTo>
                <a:lnTo>
                  <a:pt x="459244" y="394106"/>
                </a:lnTo>
                <a:lnTo>
                  <a:pt x="500545" y="383438"/>
                </a:lnTo>
                <a:lnTo>
                  <a:pt x="536397" y="361670"/>
                </a:lnTo>
                <a:lnTo>
                  <a:pt x="564362" y="330936"/>
                </a:lnTo>
                <a:lnTo>
                  <a:pt x="582980" y="292798"/>
                </a:lnTo>
                <a:lnTo>
                  <a:pt x="583044" y="292544"/>
                </a:lnTo>
                <a:lnTo>
                  <a:pt x="586587" y="278968"/>
                </a:lnTo>
                <a:lnTo>
                  <a:pt x="588746" y="264731"/>
                </a:lnTo>
                <a:lnTo>
                  <a:pt x="589470" y="250063"/>
                </a:lnTo>
                <a:lnTo>
                  <a:pt x="589470" y="207568"/>
                </a:lnTo>
                <a:lnTo>
                  <a:pt x="589470" y="111988"/>
                </a:lnTo>
                <a:lnTo>
                  <a:pt x="589470" y="45631"/>
                </a:lnTo>
                <a:close/>
              </a:path>
            </a:pathLst>
          </a:custGeom>
          <a:solidFill>
            <a:srgbClr val="FFFFFF"/>
          </a:solidFill>
        </p:spPr>
        <p:txBody>
          <a:bodyPr wrap="square" lIns="0" tIns="0" rIns="0" bIns="0" rtlCol="0"/>
          <a:lstStyle/>
          <a:p>
            <a:endParaRPr/>
          </a:p>
        </p:txBody>
      </p:sp>
      <p:sp>
        <p:nvSpPr>
          <p:cNvPr id="3" name="Rectangle 3">
            <a:extLst>
              <a:ext uri="{FF2B5EF4-FFF2-40B4-BE49-F238E27FC236}">
                <a16:creationId xmlns:a16="http://schemas.microsoft.com/office/drawing/2014/main" id="{B424B820-7C74-61A3-ECB1-D2F11521D05A}"/>
              </a:ext>
            </a:extLst>
          </p:cNvPr>
          <p:cNvSpPr>
            <a:spLocks noChangeArrowheads="1"/>
          </p:cNvSpPr>
          <p:nvPr/>
        </p:nvSpPr>
        <p:spPr bwMode="auto">
          <a:xfrm>
            <a:off x="839788" y="410293"/>
            <a:ext cx="8388261" cy="56938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lang="en-US" altLang="en-US" sz="4200" b="1" dirty="0">
                <a:solidFill>
                  <a:srgbClr val="000000"/>
                </a:solidFill>
                <a:latin typeface="Arial" panose="020B0604020202020204" pitchFamily="34" charset="0"/>
                <a:cs typeface="Arial" panose="020B0604020202020204" pitchFamily="34" charset="0"/>
              </a:rPr>
              <a:t>Alternate formats</a:t>
            </a:r>
          </a:p>
          <a:p>
            <a:pPr marL="0" marR="0" lvl="0" indent="0" algn="l" defTabSz="914400" rtl="0" eaLnBrk="0" fontAlgn="base" latinLnBrk="0" hangingPunct="0">
              <a:lnSpc>
                <a:spcPct val="100000"/>
              </a:lnSpc>
              <a:spcBef>
                <a:spcPct val="0"/>
              </a:spcBef>
              <a:spcAft>
                <a:spcPct val="0"/>
              </a:spcAft>
              <a:buClrTx/>
              <a:buSzTx/>
              <a:buFontTx/>
              <a:buNone/>
              <a:tabLst/>
            </a:pPr>
            <a:endParaRPr lang="en-US" altLang="en-US" sz="2800" b="1" dirty="0">
              <a:solidFill>
                <a:srgbClr val="000000"/>
              </a:solidFill>
              <a:latin typeface="Arial" panose="020B0604020202020204" pitchFamily="34" charset="0"/>
              <a:cs typeface="Arial" panose="020B0604020202020204" pitchFamily="34" charset="0"/>
            </a:endParaRPr>
          </a:p>
          <a:p>
            <a:r>
              <a:rPr lang="en-AU" sz="2400" dirty="0">
                <a:latin typeface="Aptos" panose="020B0004020202020204" pitchFamily="34" charset="0"/>
              </a:rPr>
              <a:t>To request to share your views in a different format or ask questions about the process, please email </a:t>
            </a:r>
            <a:r>
              <a:rPr lang="en-AU" sz="2400" dirty="0">
                <a:latin typeface="Aptos" panose="020B0004020202020204" pitchFamily="34" charset="0"/>
                <a:hlinkClick r:id="rId3"/>
              </a:rPr>
              <a:t>culturalpolicy@arts.gov.au</a:t>
            </a:r>
            <a:r>
              <a:rPr lang="en-AU" sz="2400" dirty="0">
                <a:latin typeface="Aptos" panose="020B0004020202020204" pitchFamily="34" charset="0"/>
              </a:rPr>
              <a:t>.</a:t>
            </a:r>
          </a:p>
          <a:p>
            <a:endParaRPr lang="en-AU" sz="2400" dirty="0">
              <a:latin typeface="Aptos" panose="020B0004020202020204" pitchFamily="34" charset="0"/>
            </a:endParaRPr>
          </a:p>
          <a:p>
            <a:r>
              <a:rPr lang="en-AU" sz="2400" dirty="0">
                <a:latin typeface="Aptos" panose="020B0004020202020204" pitchFamily="34" charset="0"/>
              </a:rPr>
              <a:t>You can also call them on </a:t>
            </a:r>
            <a:r>
              <a:rPr lang="en-AU" sz="2400" dirty="0">
                <a:latin typeface="Aptos" panose="020B0004020202020204" pitchFamily="34" charset="0"/>
                <a:hlinkClick r:id="rId4"/>
              </a:rPr>
              <a:t>1800 248 025</a:t>
            </a:r>
            <a:r>
              <a:rPr lang="en-AU" sz="2400" dirty="0">
                <a:latin typeface="Aptos" panose="020B0004020202020204" pitchFamily="34" charset="0"/>
              </a:rPr>
              <a:t> during standard business hours (AEST).</a:t>
            </a:r>
          </a:p>
          <a:p>
            <a:pPr marL="457200" indent="-457200">
              <a:buFont typeface="Arial" panose="020B0604020202020204" pitchFamily="34" charset="0"/>
              <a:buChar char="•"/>
            </a:pPr>
            <a:endParaRPr lang="en-AU" sz="2800" dirty="0"/>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4200" b="1" i="0" u="none" strike="noStrike" cap="none" normalizeH="0" baseline="0" dirty="0">
              <a:ln>
                <a:noFill/>
              </a:ln>
              <a:solidFill>
                <a:srgbClr val="000000"/>
              </a:solidFill>
              <a:effectLst/>
              <a:latin typeface="Arial" panose="020B0604020202020204" pitchFamily="34" charset="0"/>
              <a:cs typeface="Arial" panose="020B0604020202020204" pitchFamily="34" charset="0"/>
            </a:endParaRPr>
          </a:p>
          <a:p>
            <a:endParaRPr lang="en-US" sz="3200" b="1" dirty="0">
              <a:solidFill>
                <a:srgbClr val="000000"/>
              </a:solidFill>
              <a:latin typeface="Arial" panose="020B0604020202020204" pitchFamily="34" charset="0"/>
              <a:cs typeface="Arial" panose="020B0604020202020204" pitchFamily="34" charset="0"/>
            </a:endParaRPr>
          </a:p>
          <a:p>
            <a:endParaRPr lang="en-AU" sz="3000" dirty="0"/>
          </a:p>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58528470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rgbClr val="2B7CC0"/>
        </a:solidFill>
        <a:effectLst/>
      </p:bgPr>
    </p:bg>
    <p:spTree>
      <p:nvGrpSpPr>
        <p:cNvPr id="1" name="">
          <a:extLst>
            <a:ext uri="{FF2B5EF4-FFF2-40B4-BE49-F238E27FC236}">
              <a16:creationId xmlns:a16="http://schemas.microsoft.com/office/drawing/2014/main" id="{0C7DDDBA-C256-CBAB-FE16-91A38E870B76}"/>
            </a:ext>
          </a:extLst>
        </p:cNvPr>
        <p:cNvGrpSpPr/>
        <p:nvPr/>
      </p:nvGrpSpPr>
      <p:grpSpPr>
        <a:xfrm>
          <a:off x="0" y="0"/>
          <a:ext cx="0" cy="0"/>
          <a:chOff x="0" y="0"/>
          <a:chExt cx="0" cy="0"/>
        </a:xfrm>
      </p:grpSpPr>
      <p:sp>
        <p:nvSpPr>
          <p:cNvPr id="7" name="Flowchart: Delay 6">
            <a:extLst>
              <a:ext uri="{FF2B5EF4-FFF2-40B4-BE49-F238E27FC236}">
                <a16:creationId xmlns:a16="http://schemas.microsoft.com/office/drawing/2014/main" id="{31822FD6-0C56-4171-F31D-D91457A5333A}"/>
              </a:ext>
            </a:extLst>
          </p:cNvPr>
          <p:cNvSpPr/>
          <p:nvPr/>
        </p:nvSpPr>
        <p:spPr>
          <a:xfrm>
            <a:off x="-228760" y="-1053702"/>
            <a:ext cx="11060906" cy="8965403"/>
          </a:xfrm>
          <a:prstGeom prst="flowChartDelay">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extBox 8">
            <a:extLst>
              <a:ext uri="{FF2B5EF4-FFF2-40B4-BE49-F238E27FC236}">
                <a16:creationId xmlns:a16="http://schemas.microsoft.com/office/drawing/2014/main" id="{F8B8C3B3-DA58-6DD2-DCBA-77E4150B6040}"/>
              </a:ext>
            </a:extLst>
          </p:cNvPr>
          <p:cNvSpPr txBox="1"/>
          <p:nvPr/>
        </p:nvSpPr>
        <p:spPr>
          <a:xfrm>
            <a:off x="1867989" y="1254034"/>
            <a:ext cx="184731" cy="369332"/>
          </a:xfrm>
          <a:prstGeom prst="rect">
            <a:avLst/>
          </a:prstGeom>
          <a:noFill/>
        </p:spPr>
        <p:txBody>
          <a:bodyPr wrap="none" rtlCol="0">
            <a:spAutoFit/>
          </a:bodyPr>
          <a:lstStyle/>
          <a:p>
            <a:endParaRPr lang="en-US"/>
          </a:p>
        </p:txBody>
      </p:sp>
      <p:sp>
        <p:nvSpPr>
          <p:cNvPr id="2" name="TextBox 1">
            <a:extLst>
              <a:ext uri="{FF2B5EF4-FFF2-40B4-BE49-F238E27FC236}">
                <a16:creationId xmlns:a16="http://schemas.microsoft.com/office/drawing/2014/main" id="{555C11FE-3EFE-1805-6917-BB977828803A}"/>
              </a:ext>
            </a:extLst>
          </p:cNvPr>
          <p:cNvSpPr txBox="1"/>
          <p:nvPr/>
        </p:nvSpPr>
        <p:spPr>
          <a:xfrm>
            <a:off x="1093076" y="1965434"/>
            <a:ext cx="184731" cy="369332"/>
          </a:xfrm>
          <a:prstGeom prst="rect">
            <a:avLst/>
          </a:prstGeom>
          <a:noFill/>
        </p:spPr>
        <p:txBody>
          <a:bodyPr wrap="none" rtlCol="0">
            <a:spAutoFit/>
          </a:bodyPr>
          <a:lstStyle/>
          <a:p>
            <a:endParaRPr lang="en-US"/>
          </a:p>
        </p:txBody>
      </p:sp>
      <p:sp>
        <p:nvSpPr>
          <p:cNvPr id="4" name="TextBox 3">
            <a:extLst>
              <a:ext uri="{FF2B5EF4-FFF2-40B4-BE49-F238E27FC236}">
                <a16:creationId xmlns:a16="http://schemas.microsoft.com/office/drawing/2014/main" id="{BA5A8E15-1C3D-8623-8D1F-1F319C61191D}"/>
              </a:ext>
            </a:extLst>
          </p:cNvPr>
          <p:cNvSpPr txBox="1"/>
          <p:nvPr/>
        </p:nvSpPr>
        <p:spPr>
          <a:xfrm>
            <a:off x="1867989" y="1254034"/>
            <a:ext cx="184731" cy="369332"/>
          </a:xfrm>
          <a:prstGeom prst="rect">
            <a:avLst/>
          </a:prstGeom>
          <a:noFill/>
        </p:spPr>
        <p:txBody>
          <a:bodyPr wrap="none" rtlCol="0">
            <a:spAutoFit/>
          </a:bodyPr>
          <a:lstStyle/>
          <a:p>
            <a:endParaRPr lang="en-US"/>
          </a:p>
        </p:txBody>
      </p:sp>
      <p:sp>
        <p:nvSpPr>
          <p:cNvPr id="5" name="TextBox 4">
            <a:extLst>
              <a:ext uri="{FF2B5EF4-FFF2-40B4-BE49-F238E27FC236}">
                <a16:creationId xmlns:a16="http://schemas.microsoft.com/office/drawing/2014/main" id="{04792A70-D151-2F71-C35B-02F3C25BEB58}"/>
              </a:ext>
            </a:extLst>
          </p:cNvPr>
          <p:cNvSpPr txBox="1"/>
          <p:nvPr/>
        </p:nvSpPr>
        <p:spPr>
          <a:xfrm>
            <a:off x="1093076" y="1965434"/>
            <a:ext cx="184731" cy="369332"/>
          </a:xfrm>
          <a:prstGeom prst="rect">
            <a:avLst/>
          </a:prstGeom>
          <a:noFill/>
        </p:spPr>
        <p:txBody>
          <a:bodyPr wrap="none" rtlCol="0">
            <a:spAutoFit/>
          </a:bodyPr>
          <a:lstStyle/>
          <a:p>
            <a:endParaRPr lang="en-US"/>
          </a:p>
        </p:txBody>
      </p:sp>
      <p:sp>
        <p:nvSpPr>
          <p:cNvPr id="6" name="object 22">
            <a:extLst>
              <a:ext uri="{FF2B5EF4-FFF2-40B4-BE49-F238E27FC236}">
                <a16:creationId xmlns:a16="http://schemas.microsoft.com/office/drawing/2014/main" id="{237B79C3-531E-D928-41AF-F615CAF29678}"/>
              </a:ext>
            </a:extLst>
          </p:cNvPr>
          <p:cNvSpPr/>
          <p:nvPr/>
        </p:nvSpPr>
        <p:spPr>
          <a:xfrm>
            <a:off x="10143234" y="4733685"/>
            <a:ext cx="1344573" cy="1584830"/>
          </a:xfrm>
          <a:custGeom>
            <a:avLst/>
            <a:gdLst/>
            <a:ahLst/>
            <a:cxnLst/>
            <a:rect l="l" t="t" r="r" b="b"/>
            <a:pathLst>
              <a:path w="589914" h="695325">
                <a:moveTo>
                  <a:pt x="289204" y="250063"/>
                </a:moveTo>
                <a:lnTo>
                  <a:pt x="282867" y="207568"/>
                </a:lnTo>
                <a:lnTo>
                  <a:pt x="264401" y="169189"/>
                </a:lnTo>
                <a:lnTo>
                  <a:pt x="236664" y="138455"/>
                </a:lnTo>
                <a:lnTo>
                  <a:pt x="200888" y="116687"/>
                </a:lnTo>
                <a:lnTo>
                  <a:pt x="187083" y="111607"/>
                </a:lnTo>
                <a:lnTo>
                  <a:pt x="187083" y="250063"/>
                </a:lnTo>
                <a:lnTo>
                  <a:pt x="183743" y="266598"/>
                </a:lnTo>
                <a:lnTo>
                  <a:pt x="174650" y="280111"/>
                </a:lnTo>
                <a:lnTo>
                  <a:pt x="161137" y="289217"/>
                </a:lnTo>
                <a:lnTo>
                  <a:pt x="144602" y="292544"/>
                </a:lnTo>
                <a:lnTo>
                  <a:pt x="128066" y="289217"/>
                </a:lnTo>
                <a:lnTo>
                  <a:pt x="114566" y="280111"/>
                </a:lnTo>
                <a:lnTo>
                  <a:pt x="105460" y="266598"/>
                </a:lnTo>
                <a:lnTo>
                  <a:pt x="102120" y="250063"/>
                </a:lnTo>
                <a:lnTo>
                  <a:pt x="105460" y="233527"/>
                </a:lnTo>
                <a:lnTo>
                  <a:pt x="114566" y="220014"/>
                </a:lnTo>
                <a:lnTo>
                  <a:pt x="128066" y="210908"/>
                </a:lnTo>
                <a:lnTo>
                  <a:pt x="144602" y="207568"/>
                </a:lnTo>
                <a:lnTo>
                  <a:pt x="161137" y="210908"/>
                </a:lnTo>
                <a:lnTo>
                  <a:pt x="174650" y="220014"/>
                </a:lnTo>
                <a:lnTo>
                  <a:pt x="183743" y="233527"/>
                </a:lnTo>
                <a:lnTo>
                  <a:pt x="187083" y="250063"/>
                </a:lnTo>
                <a:lnTo>
                  <a:pt x="187083" y="111607"/>
                </a:lnTo>
                <a:lnTo>
                  <a:pt x="173659" y="108153"/>
                </a:lnTo>
                <a:lnTo>
                  <a:pt x="159423" y="106019"/>
                </a:lnTo>
                <a:lnTo>
                  <a:pt x="144754" y="105308"/>
                </a:lnTo>
                <a:lnTo>
                  <a:pt x="130098" y="106019"/>
                </a:lnTo>
                <a:lnTo>
                  <a:pt x="88773" y="116687"/>
                </a:lnTo>
                <a:lnTo>
                  <a:pt x="53060" y="138455"/>
                </a:lnTo>
                <a:lnTo>
                  <a:pt x="25120" y="169189"/>
                </a:lnTo>
                <a:lnTo>
                  <a:pt x="6489" y="207327"/>
                </a:lnTo>
                <a:lnTo>
                  <a:pt x="0" y="250063"/>
                </a:lnTo>
                <a:lnTo>
                  <a:pt x="723" y="264718"/>
                </a:lnTo>
                <a:lnTo>
                  <a:pt x="2882" y="278930"/>
                </a:lnTo>
                <a:lnTo>
                  <a:pt x="6451" y="292544"/>
                </a:lnTo>
                <a:lnTo>
                  <a:pt x="6489" y="292709"/>
                </a:lnTo>
                <a:lnTo>
                  <a:pt x="25120" y="330669"/>
                </a:lnTo>
                <a:lnTo>
                  <a:pt x="53060" y="361378"/>
                </a:lnTo>
                <a:lnTo>
                  <a:pt x="88773" y="383286"/>
                </a:lnTo>
                <a:lnTo>
                  <a:pt x="130098" y="394106"/>
                </a:lnTo>
                <a:lnTo>
                  <a:pt x="144754" y="394817"/>
                </a:lnTo>
                <a:lnTo>
                  <a:pt x="149021" y="394677"/>
                </a:lnTo>
                <a:lnTo>
                  <a:pt x="151320" y="394677"/>
                </a:lnTo>
                <a:lnTo>
                  <a:pt x="189407" y="385406"/>
                </a:lnTo>
                <a:lnTo>
                  <a:pt x="203098" y="378548"/>
                </a:lnTo>
                <a:lnTo>
                  <a:pt x="203479" y="378548"/>
                </a:lnTo>
                <a:lnTo>
                  <a:pt x="204330" y="379768"/>
                </a:lnTo>
                <a:lnTo>
                  <a:pt x="205143" y="381000"/>
                </a:lnTo>
                <a:lnTo>
                  <a:pt x="206108" y="382155"/>
                </a:lnTo>
                <a:lnTo>
                  <a:pt x="216954" y="390664"/>
                </a:lnTo>
                <a:lnTo>
                  <a:pt x="230035" y="394677"/>
                </a:lnTo>
                <a:lnTo>
                  <a:pt x="243687" y="394677"/>
                </a:lnTo>
                <a:lnTo>
                  <a:pt x="275018" y="378548"/>
                </a:lnTo>
                <a:lnTo>
                  <a:pt x="278638" y="374929"/>
                </a:lnTo>
                <a:lnTo>
                  <a:pt x="282384" y="369366"/>
                </a:lnTo>
                <a:lnTo>
                  <a:pt x="287832" y="356628"/>
                </a:lnTo>
                <a:lnTo>
                  <a:pt x="289204" y="349897"/>
                </a:lnTo>
                <a:lnTo>
                  <a:pt x="289204" y="292544"/>
                </a:lnTo>
                <a:lnTo>
                  <a:pt x="289204" y="250063"/>
                </a:lnTo>
                <a:close/>
              </a:path>
              <a:path w="589914" h="695325">
                <a:moveTo>
                  <a:pt x="289293" y="550113"/>
                </a:moveTo>
                <a:lnTo>
                  <a:pt x="281940" y="504431"/>
                </a:lnTo>
                <a:lnTo>
                  <a:pt x="261467" y="464718"/>
                </a:lnTo>
                <a:lnTo>
                  <a:pt x="230276" y="433374"/>
                </a:lnTo>
                <a:lnTo>
                  <a:pt x="190741" y="412813"/>
                </a:lnTo>
                <a:lnTo>
                  <a:pt x="145262" y="405422"/>
                </a:lnTo>
                <a:lnTo>
                  <a:pt x="116979" y="408203"/>
                </a:lnTo>
                <a:lnTo>
                  <a:pt x="65366" y="429628"/>
                </a:lnTo>
                <a:lnTo>
                  <a:pt x="25285" y="469557"/>
                </a:lnTo>
                <a:lnTo>
                  <a:pt x="3390" y="520738"/>
                </a:lnTo>
                <a:lnTo>
                  <a:pt x="25" y="642226"/>
                </a:lnTo>
                <a:lnTo>
                  <a:pt x="4165" y="662711"/>
                </a:lnTo>
                <a:lnTo>
                  <a:pt x="15443" y="679437"/>
                </a:lnTo>
                <a:lnTo>
                  <a:pt x="32169" y="690714"/>
                </a:lnTo>
                <a:lnTo>
                  <a:pt x="52641" y="694842"/>
                </a:lnTo>
                <a:lnTo>
                  <a:pt x="73126" y="690714"/>
                </a:lnTo>
                <a:lnTo>
                  <a:pt x="89852" y="679437"/>
                </a:lnTo>
                <a:lnTo>
                  <a:pt x="101130" y="662711"/>
                </a:lnTo>
                <a:lnTo>
                  <a:pt x="105257" y="642226"/>
                </a:lnTo>
                <a:lnTo>
                  <a:pt x="105257" y="550862"/>
                </a:lnTo>
                <a:lnTo>
                  <a:pt x="108839" y="535216"/>
                </a:lnTo>
                <a:lnTo>
                  <a:pt x="117538" y="522427"/>
                </a:lnTo>
                <a:lnTo>
                  <a:pt x="130111" y="513816"/>
                </a:lnTo>
                <a:lnTo>
                  <a:pt x="145262" y="510654"/>
                </a:lnTo>
                <a:lnTo>
                  <a:pt x="160350" y="513765"/>
                </a:lnTo>
                <a:lnTo>
                  <a:pt x="172681" y="522224"/>
                </a:lnTo>
                <a:lnTo>
                  <a:pt x="181013" y="534771"/>
                </a:lnTo>
                <a:lnTo>
                  <a:pt x="184061" y="550113"/>
                </a:lnTo>
                <a:lnTo>
                  <a:pt x="184061" y="642226"/>
                </a:lnTo>
                <a:lnTo>
                  <a:pt x="188201" y="662711"/>
                </a:lnTo>
                <a:lnTo>
                  <a:pt x="199478" y="679437"/>
                </a:lnTo>
                <a:lnTo>
                  <a:pt x="216204" y="690714"/>
                </a:lnTo>
                <a:lnTo>
                  <a:pt x="236677" y="694842"/>
                </a:lnTo>
                <a:lnTo>
                  <a:pt x="257162" y="690714"/>
                </a:lnTo>
                <a:lnTo>
                  <a:pt x="273888" y="679437"/>
                </a:lnTo>
                <a:lnTo>
                  <a:pt x="285165" y="662711"/>
                </a:lnTo>
                <a:lnTo>
                  <a:pt x="289293" y="642226"/>
                </a:lnTo>
                <a:lnTo>
                  <a:pt x="289293" y="550113"/>
                </a:lnTo>
                <a:close/>
              </a:path>
              <a:path w="589914" h="695325">
                <a:moveTo>
                  <a:pt x="589470" y="550037"/>
                </a:moveTo>
                <a:lnTo>
                  <a:pt x="588759" y="535381"/>
                </a:lnTo>
                <a:lnTo>
                  <a:pt x="586625" y="521131"/>
                </a:lnTo>
                <a:lnTo>
                  <a:pt x="583120" y="507542"/>
                </a:lnTo>
                <a:lnTo>
                  <a:pt x="583069" y="507301"/>
                </a:lnTo>
                <a:lnTo>
                  <a:pt x="564654" y="469163"/>
                </a:lnTo>
                <a:lnTo>
                  <a:pt x="536917" y="438429"/>
                </a:lnTo>
                <a:lnTo>
                  <a:pt x="501154" y="416661"/>
                </a:lnTo>
                <a:lnTo>
                  <a:pt x="487349" y="411594"/>
                </a:lnTo>
                <a:lnTo>
                  <a:pt x="487349" y="550037"/>
                </a:lnTo>
                <a:lnTo>
                  <a:pt x="484009" y="566572"/>
                </a:lnTo>
                <a:lnTo>
                  <a:pt x="474903" y="580085"/>
                </a:lnTo>
                <a:lnTo>
                  <a:pt x="461403" y="589178"/>
                </a:lnTo>
                <a:lnTo>
                  <a:pt x="444868" y="592518"/>
                </a:lnTo>
                <a:lnTo>
                  <a:pt x="428332" y="589178"/>
                </a:lnTo>
                <a:lnTo>
                  <a:pt x="414832" y="580085"/>
                </a:lnTo>
                <a:lnTo>
                  <a:pt x="405726" y="566572"/>
                </a:lnTo>
                <a:lnTo>
                  <a:pt x="402386" y="550037"/>
                </a:lnTo>
                <a:lnTo>
                  <a:pt x="405726" y="533501"/>
                </a:lnTo>
                <a:lnTo>
                  <a:pt x="414832" y="519988"/>
                </a:lnTo>
                <a:lnTo>
                  <a:pt x="428332" y="510882"/>
                </a:lnTo>
                <a:lnTo>
                  <a:pt x="444868" y="507542"/>
                </a:lnTo>
                <a:lnTo>
                  <a:pt x="461403" y="510882"/>
                </a:lnTo>
                <a:lnTo>
                  <a:pt x="474903" y="519988"/>
                </a:lnTo>
                <a:lnTo>
                  <a:pt x="484009" y="533501"/>
                </a:lnTo>
                <a:lnTo>
                  <a:pt x="487349" y="550037"/>
                </a:lnTo>
                <a:lnTo>
                  <a:pt x="487349" y="411594"/>
                </a:lnTo>
                <a:lnTo>
                  <a:pt x="473925" y="408127"/>
                </a:lnTo>
                <a:lnTo>
                  <a:pt x="459676" y="405993"/>
                </a:lnTo>
                <a:lnTo>
                  <a:pt x="445020" y="405282"/>
                </a:lnTo>
                <a:lnTo>
                  <a:pt x="430364" y="405993"/>
                </a:lnTo>
                <a:lnTo>
                  <a:pt x="389039" y="416661"/>
                </a:lnTo>
                <a:lnTo>
                  <a:pt x="353326" y="438429"/>
                </a:lnTo>
                <a:lnTo>
                  <a:pt x="325374" y="469163"/>
                </a:lnTo>
                <a:lnTo>
                  <a:pt x="306755" y="507301"/>
                </a:lnTo>
                <a:lnTo>
                  <a:pt x="300266" y="550037"/>
                </a:lnTo>
                <a:lnTo>
                  <a:pt x="300977" y="564692"/>
                </a:lnTo>
                <a:lnTo>
                  <a:pt x="311797" y="606018"/>
                </a:lnTo>
                <a:lnTo>
                  <a:pt x="333705" y="641731"/>
                </a:lnTo>
                <a:lnTo>
                  <a:pt x="364413" y="669683"/>
                </a:lnTo>
                <a:lnTo>
                  <a:pt x="402374" y="688314"/>
                </a:lnTo>
                <a:lnTo>
                  <a:pt x="445020" y="694791"/>
                </a:lnTo>
                <a:lnTo>
                  <a:pt x="449275" y="694651"/>
                </a:lnTo>
                <a:lnTo>
                  <a:pt x="451573" y="694651"/>
                </a:lnTo>
                <a:lnTo>
                  <a:pt x="489661" y="685380"/>
                </a:lnTo>
                <a:lnTo>
                  <a:pt x="503351" y="678522"/>
                </a:lnTo>
                <a:lnTo>
                  <a:pt x="503745" y="678522"/>
                </a:lnTo>
                <a:lnTo>
                  <a:pt x="504596" y="679742"/>
                </a:lnTo>
                <a:lnTo>
                  <a:pt x="505409" y="680974"/>
                </a:lnTo>
                <a:lnTo>
                  <a:pt x="506374" y="682117"/>
                </a:lnTo>
                <a:lnTo>
                  <a:pt x="517220" y="690638"/>
                </a:lnTo>
                <a:lnTo>
                  <a:pt x="530288" y="694651"/>
                </a:lnTo>
                <a:lnTo>
                  <a:pt x="543953" y="694651"/>
                </a:lnTo>
                <a:lnTo>
                  <a:pt x="575284" y="678522"/>
                </a:lnTo>
                <a:lnTo>
                  <a:pt x="578904" y="674903"/>
                </a:lnTo>
                <a:lnTo>
                  <a:pt x="582650" y="669340"/>
                </a:lnTo>
                <a:lnTo>
                  <a:pt x="588098" y="656602"/>
                </a:lnTo>
                <a:lnTo>
                  <a:pt x="589470" y="649871"/>
                </a:lnTo>
                <a:lnTo>
                  <a:pt x="589470" y="592518"/>
                </a:lnTo>
                <a:lnTo>
                  <a:pt x="589470" y="550037"/>
                </a:lnTo>
                <a:close/>
              </a:path>
              <a:path w="589914" h="695325">
                <a:moveTo>
                  <a:pt x="589470" y="45631"/>
                </a:moveTo>
                <a:lnTo>
                  <a:pt x="569950" y="10579"/>
                </a:lnTo>
                <a:lnTo>
                  <a:pt x="545160" y="0"/>
                </a:lnTo>
                <a:lnTo>
                  <a:pt x="530593" y="0"/>
                </a:lnTo>
                <a:lnTo>
                  <a:pt x="497014" y="20078"/>
                </a:lnTo>
                <a:lnTo>
                  <a:pt x="487197" y="45631"/>
                </a:lnTo>
                <a:lnTo>
                  <a:pt x="487197" y="111988"/>
                </a:lnTo>
                <a:lnTo>
                  <a:pt x="487197" y="250063"/>
                </a:lnTo>
                <a:lnTo>
                  <a:pt x="483857" y="266598"/>
                </a:lnTo>
                <a:lnTo>
                  <a:pt x="474764" y="280111"/>
                </a:lnTo>
                <a:lnTo>
                  <a:pt x="461251" y="289217"/>
                </a:lnTo>
                <a:lnTo>
                  <a:pt x="444715" y="292544"/>
                </a:lnTo>
                <a:lnTo>
                  <a:pt x="428180" y="289217"/>
                </a:lnTo>
                <a:lnTo>
                  <a:pt x="414680" y="280111"/>
                </a:lnTo>
                <a:lnTo>
                  <a:pt x="405574" y="266598"/>
                </a:lnTo>
                <a:lnTo>
                  <a:pt x="402234" y="250063"/>
                </a:lnTo>
                <a:lnTo>
                  <a:pt x="405574" y="233527"/>
                </a:lnTo>
                <a:lnTo>
                  <a:pt x="414680" y="220014"/>
                </a:lnTo>
                <a:lnTo>
                  <a:pt x="428180" y="210908"/>
                </a:lnTo>
                <a:lnTo>
                  <a:pt x="444715" y="207568"/>
                </a:lnTo>
                <a:lnTo>
                  <a:pt x="461251" y="210908"/>
                </a:lnTo>
                <a:lnTo>
                  <a:pt x="474764" y="220014"/>
                </a:lnTo>
                <a:lnTo>
                  <a:pt x="483857" y="233527"/>
                </a:lnTo>
                <a:lnTo>
                  <a:pt x="487197" y="250063"/>
                </a:lnTo>
                <a:lnTo>
                  <a:pt x="487197" y="111988"/>
                </a:lnTo>
                <a:lnTo>
                  <a:pt x="480314" y="109753"/>
                </a:lnTo>
                <a:lnTo>
                  <a:pt x="473595" y="108153"/>
                </a:lnTo>
                <a:lnTo>
                  <a:pt x="473722" y="108153"/>
                </a:lnTo>
                <a:lnTo>
                  <a:pt x="459181" y="105867"/>
                </a:lnTo>
                <a:lnTo>
                  <a:pt x="452005" y="105308"/>
                </a:lnTo>
                <a:lnTo>
                  <a:pt x="444715" y="105308"/>
                </a:lnTo>
                <a:lnTo>
                  <a:pt x="401777" y="111709"/>
                </a:lnTo>
                <a:lnTo>
                  <a:pt x="363842" y="130162"/>
                </a:lnTo>
                <a:lnTo>
                  <a:pt x="333324" y="158076"/>
                </a:lnTo>
                <a:lnTo>
                  <a:pt x="311645" y="193916"/>
                </a:lnTo>
                <a:lnTo>
                  <a:pt x="300977" y="235407"/>
                </a:lnTo>
                <a:lnTo>
                  <a:pt x="300266" y="250063"/>
                </a:lnTo>
                <a:lnTo>
                  <a:pt x="300977" y="264731"/>
                </a:lnTo>
                <a:lnTo>
                  <a:pt x="303110" y="278968"/>
                </a:lnTo>
                <a:lnTo>
                  <a:pt x="306603" y="292544"/>
                </a:lnTo>
                <a:lnTo>
                  <a:pt x="306666" y="292798"/>
                </a:lnTo>
                <a:lnTo>
                  <a:pt x="325069" y="330936"/>
                </a:lnTo>
                <a:lnTo>
                  <a:pt x="352806" y="361670"/>
                </a:lnTo>
                <a:lnTo>
                  <a:pt x="388416" y="383438"/>
                </a:lnTo>
                <a:lnTo>
                  <a:pt x="429933" y="394106"/>
                </a:lnTo>
                <a:lnTo>
                  <a:pt x="444715" y="394817"/>
                </a:lnTo>
                <a:lnTo>
                  <a:pt x="459244" y="394106"/>
                </a:lnTo>
                <a:lnTo>
                  <a:pt x="500545" y="383438"/>
                </a:lnTo>
                <a:lnTo>
                  <a:pt x="536397" y="361670"/>
                </a:lnTo>
                <a:lnTo>
                  <a:pt x="564362" y="330936"/>
                </a:lnTo>
                <a:lnTo>
                  <a:pt x="582980" y="292798"/>
                </a:lnTo>
                <a:lnTo>
                  <a:pt x="583044" y="292544"/>
                </a:lnTo>
                <a:lnTo>
                  <a:pt x="586587" y="278968"/>
                </a:lnTo>
                <a:lnTo>
                  <a:pt x="588746" y="264731"/>
                </a:lnTo>
                <a:lnTo>
                  <a:pt x="589470" y="250063"/>
                </a:lnTo>
                <a:lnTo>
                  <a:pt x="589470" y="207568"/>
                </a:lnTo>
                <a:lnTo>
                  <a:pt x="589470" y="111988"/>
                </a:lnTo>
                <a:lnTo>
                  <a:pt x="589470" y="45631"/>
                </a:lnTo>
                <a:close/>
              </a:path>
            </a:pathLst>
          </a:custGeom>
          <a:solidFill>
            <a:schemeClr val="tx1"/>
          </a:solidFill>
        </p:spPr>
        <p:txBody>
          <a:bodyPr wrap="square" lIns="0" tIns="0" rIns="0" bIns="0" rtlCol="0"/>
          <a:lstStyle/>
          <a:p>
            <a:endParaRPr/>
          </a:p>
        </p:txBody>
      </p:sp>
      <p:pic>
        <p:nvPicPr>
          <p:cNvPr id="11" name="Picture 10">
            <a:extLst>
              <a:ext uri="{FF2B5EF4-FFF2-40B4-BE49-F238E27FC236}">
                <a16:creationId xmlns:a16="http://schemas.microsoft.com/office/drawing/2014/main" id="{EC1ADB6D-9E31-8F7D-FABD-0F00748098A8}"/>
              </a:ext>
            </a:extLst>
          </p:cNvPr>
          <p:cNvPicPr>
            <a:picLocks noChangeAspect="1"/>
          </p:cNvPicPr>
          <p:nvPr/>
        </p:nvPicPr>
        <p:blipFill>
          <a:blip r:embed="rId2"/>
          <a:stretch>
            <a:fillRect/>
          </a:stretch>
        </p:blipFill>
        <p:spPr>
          <a:xfrm flipH="1">
            <a:off x="8876405" y="3355075"/>
            <a:ext cx="3496101" cy="4355910"/>
          </a:xfrm>
          <a:prstGeom prst="rect">
            <a:avLst/>
          </a:prstGeom>
        </p:spPr>
      </p:pic>
      <p:sp>
        <p:nvSpPr>
          <p:cNvPr id="15" name="object 22">
            <a:extLst>
              <a:ext uri="{FF2B5EF4-FFF2-40B4-BE49-F238E27FC236}">
                <a16:creationId xmlns:a16="http://schemas.microsoft.com/office/drawing/2014/main" id="{9B71D974-7262-5942-CC2A-26245A6398D5}"/>
              </a:ext>
            </a:extLst>
          </p:cNvPr>
          <p:cNvSpPr/>
          <p:nvPr/>
        </p:nvSpPr>
        <p:spPr>
          <a:xfrm>
            <a:off x="9908947" y="4738234"/>
            <a:ext cx="1344573" cy="1584830"/>
          </a:xfrm>
          <a:custGeom>
            <a:avLst/>
            <a:gdLst/>
            <a:ahLst/>
            <a:cxnLst/>
            <a:rect l="l" t="t" r="r" b="b"/>
            <a:pathLst>
              <a:path w="589914" h="695325">
                <a:moveTo>
                  <a:pt x="289204" y="250063"/>
                </a:moveTo>
                <a:lnTo>
                  <a:pt x="282867" y="207568"/>
                </a:lnTo>
                <a:lnTo>
                  <a:pt x="264401" y="169189"/>
                </a:lnTo>
                <a:lnTo>
                  <a:pt x="236664" y="138455"/>
                </a:lnTo>
                <a:lnTo>
                  <a:pt x="200888" y="116687"/>
                </a:lnTo>
                <a:lnTo>
                  <a:pt x="187083" y="111607"/>
                </a:lnTo>
                <a:lnTo>
                  <a:pt x="187083" y="250063"/>
                </a:lnTo>
                <a:lnTo>
                  <a:pt x="183743" y="266598"/>
                </a:lnTo>
                <a:lnTo>
                  <a:pt x="174650" y="280111"/>
                </a:lnTo>
                <a:lnTo>
                  <a:pt x="161137" y="289217"/>
                </a:lnTo>
                <a:lnTo>
                  <a:pt x="144602" y="292544"/>
                </a:lnTo>
                <a:lnTo>
                  <a:pt x="128066" y="289217"/>
                </a:lnTo>
                <a:lnTo>
                  <a:pt x="114566" y="280111"/>
                </a:lnTo>
                <a:lnTo>
                  <a:pt x="105460" y="266598"/>
                </a:lnTo>
                <a:lnTo>
                  <a:pt x="102120" y="250063"/>
                </a:lnTo>
                <a:lnTo>
                  <a:pt x="105460" y="233527"/>
                </a:lnTo>
                <a:lnTo>
                  <a:pt x="114566" y="220014"/>
                </a:lnTo>
                <a:lnTo>
                  <a:pt x="128066" y="210908"/>
                </a:lnTo>
                <a:lnTo>
                  <a:pt x="144602" y="207568"/>
                </a:lnTo>
                <a:lnTo>
                  <a:pt x="161137" y="210908"/>
                </a:lnTo>
                <a:lnTo>
                  <a:pt x="174650" y="220014"/>
                </a:lnTo>
                <a:lnTo>
                  <a:pt x="183743" y="233527"/>
                </a:lnTo>
                <a:lnTo>
                  <a:pt x="187083" y="250063"/>
                </a:lnTo>
                <a:lnTo>
                  <a:pt x="187083" y="111607"/>
                </a:lnTo>
                <a:lnTo>
                  <a:pt x="173659" y="108153"/>
                </a:lnTo>
                <a:lnTo>
                  <a:pt x="159423" y="106019"/>
                </a:lnTo>
                <a:lnTo>
                  <a:pt x="144754" y="105308"/>
                </a:lnTo>
                <a:lnTo>
                  <a:pt x="130098" y="106019"/>
                </a:lnTo>
                <a:lnTo>
                  <a:pt x="88773" y="116687"/>
                </a:lnTo>
                <a:lnTo>
                  <a:pt x="53060" y="138455"/>
                </a:lnTo>
                <a:lnTo>
                  <a:pt x="25120" y="169189"/>
                </a:lnTo>
                <a:lnTo>
                  <a:pt x="6489" y="207327"/>
                </a:lnTo>
                <a:lnTo>
                  <a:pt x="0" y="250063"/>
                </a:lnTo>
                <a:lnTo>
                  <a:pt x="723" y="264718"/>
                </a:lnTo>
                <a:lnTo>
                  <a:pt x="2882" y="278930"/>
                </a:lnTo>
                <a:lnTo>
                  <a:pt x="6451" y="292544"/>
                </a:lnTo>
                <a:lnTo>
                  <a:pt x="6489" y="292709"/>
                </a:lnTo>
                <a:lnTo>
                  <a:pt x="25120" y="330669"/>
                </a:lnTo>
                <a:lnTo>
                  <a:pt x="53060" y="361378"/>
                </a:lnTo>
                <a:lnTo>
                  <a:pt x="88773" y="383286"/>
                </a:lnTo>
                <a:lnTo>
                  <a:pt x="130098" y="394106"/>
                </a:lnTo>
                <a:lnTo>
                  <a:pt x="144754" y="394817"/>
                </a:lnTo>
                <a:lnTo>
                  <a:pt x="149021" y="394677"/>
                </a:lnTo>
                <a:lnTo>
                  <a:pt x="151320" y="394677"/>
                </a:lnTo>
                <a:lnTo>
                  <a:pt x="189407" y="385406"/>
                </a:lnTo>
                <a:lnTo>
                  <a:pt x="203098" y="378548"/>
                </a:lnTo>
                <a:lnTo>
                  <a:pt x="203479" y="378548"/>
                </a:lnTo>
                <a:lnTo>
                  <a:pt x="204330" y="379768"/>
                </a:lnTo>
                <a:lnTo>
                  <a:pt x="205143" y="381000"/>
                </a:lnTo>
                <a:lnTo>
                  <a:pt x="206108" y="382155"/>
                </a:lnTo>
                <a:lnTo>
                  <a:pt x="216954" y="390664"/>
                </a:lnTo>
                <a:lnTo>
                  <a:pt x="230035" y="394677"/>
                </a:lnTo>
                <a:lnTo>
                  <a:pt x="243687" y="394677"/>
                </a:lnTo>
                <a:lnTo>
                  <a:pt x="275018" y="378548"/>
                </a:lnTo>
                <a:lnTo>
                  <a:pt x="278638" y="374929"/>
                </a:lnTo>
                <a:lnTo>
                  <a:pt x="282384" y="369366"/>
                </a:lnTo>
                <a:lnTo>
                  <a:pt x="287832" y="356628"/>
                </a:lnTo>
                <a:lnTo>
                  <a:pt x="289204" y="349897"/>
                </a:lnTo>
                <a:lnTo>
                  <a:pt x="289204" y="292544"/>
                </a:lnTo>
                <a:lnTo>
                  <a:pt x="289204" y="250063"/>
                </a:lnTo>
                <a:close/>
              </a:path>
              <a:path w="589914" h="695325">
                <a:moveTo>
                  <a:pt x="289293" y="550113"/>
                </a:moveTo>
                <a:lnTo>
                  <a:pt x="281940" y="504431"/>
                </a:lnTo>
                <a:lnTo>
                  <a:pt x="261467" y="464718"/>
                </a:lnTo>
                <a:lnTo>
                  <a:pt x="230276" y="433374"/>
                </a:lnTo>
                <a:lnTo>
                  <a:pt x="190741" y="412813"/>
                </a:lnTo>
                <a:lnTo>
                  <a:pt x="145262" y="405422"/>
                </a:lnTo>
                <a:lnTo>
                  <a:pt x="116979" y="408203"/>
                </a:lnTo>
                <a:lnTo>
                  <a:pt x="65366" y="429628"/>
                </a:lnTo>
                <a:lnTo>
                  <a:pt x="25285" y="469557"/>
                </a:lnTo>
                <a:lnTo>
                  <a:pt x="3390" y="520738"/>
                </a:lnTo>
                <a:lnTo>
                  <a:pt x="25" y="642226"/>
                </a:lnTo>
                <a:lnTo>
                  <a:pt x="4165" y="662711"/>
                </a:lnTo>
                <a:lnTo>
                  <a:pt x="15443" y="679437"/>
                </a:lnTo>
                <a:lnTo>
                  <a:pt x="32169" y="690714"/>
                </a:lnTo>
                <a:lnTo>
                  <a:pt x="52641" y="694842"/>
                </a:lnTo>
                <a:lnTo>
                  <a:pt x="73126" y="690714"/>
                </a:lnTo>
                <a:lnTo>
                  <a:pt x="89852" y="679437"/>
                </a:lnTo>
                <a:lnTo>
                  <a:pt x="101130" y="662711"/>
                </a:lnTo>
                <a:lnTo>
                  <a:pt x="105257" y="642226"/>
                </a:lnTo>
                <a:lnTo>
                  <a:pt x="105257" y="550862"/>
                </a:lnTo>
                <a:lnTo>
                  <a:pt x="108839" y="535216"/>
                </a:lnTo>
                <a:lnTo>
                  <a:pt x="117538" y="522427"/>
                </a:lnTo>
                <a:lnTo>
                  <a:pt x="130111" y="513816"/>
                </a:lnTo>
                <a:lnTo>
                  <a:pt x="145262" y="510654"/>
                </a:lnTo>
                <a:lnTo>
                  <a:pt x="160350" y="513765"/>
                </a:lnTo>
                <a:lnTo>
                  <a:pt x="172681" y="522224"/>
                </a:lnTo>
                <a:lnTo>
                  <a:pt x="181013" y="534771"/>
                </a:lnTo>
                <a:lnTo>
                  <a:pt x="184061" y="550113"/>
                </a:lnTo>
                <a:lnTo>
                  <a:pt x="184061" y="642226"/>
                </a:lnTo>
                <a:lnTo>
                  <a:pt x="188201" y="662711"/>
                </a:lnTo>
                <a:lnTo>
                  <a:pt x="199478" y="679437"/>
                </a:lnTo>
                <a:lnTo>
                  <a:pt x="216204" y="690714"/>
                </a:lnTo>
                <a:lnTo>
                  <a:pt x="236677" y="694842"/>
                </a:lnTo>
                <a:lnTo>
                  <a:pt x="257162" y="690714"/>
                </a:lnTo>
                <a:lnTo>
                  <a:pt x="273888" y="679437"/>
                </a:lnTo>
                <a:lnTo>
                  <a:pt x="285165" y="662711"/>
                </a:lnTo>
                <a:lnTo>
                  <a:pt x="289293" y="642226"/>
                </a:lnTo>
                <a:lnTo>
                  <a:pt x="289293" y="550113"/>
                </a:lnTo>
                <a:close/>
              </a:path>
              <a:path w="589914" h="695325">
                <a:moveTo>
                  <a:pt x="589470" y="550037"/>
                </a:moveTo>
                <a:lnTo>
                  <a:pt x="588759" y="535381"/>
                </a:lnTo>
                <a:lnTo>
                  <a:pt x="586625" y="521131"/>
                </a:lnTo>
                <a:lnTo>
                  <a:pt x="583120" y="507542"/>
                </a:lnTo>
                <a:lnTo>
                  <a:pt x="583069" y="507301"/>
                </a:lnTo>
                <a:lnTo>
                  <a:pt x="564654" y="469163"/>
                </a:lnTo>
                <a:lnTo>
                  <a:pt x="536917" y="438429"/>
                </a:lnTo>
                <a:lnTo>
                  <a:pt x="501154" y="416661"/>
                </a:lnTo>
                <a:lnTo>
                  <a:pt x="487349" y="411594"/>
                </a:lnTo>
                <a:lnTo>
                  <a:pt x="487349" y="550037"/>
                </a:lnTo>
                <a:lnTo>
                  <a:pt x="484009" y="566572"/>
                </a:lnTo>
                <a:lnTo>
                  <a:pt x="474903" y="580085"/>
                </a:lnTo>
                <a:lnTo>
                  <a:pt x="461403" y="589178"/>
                </a:lnTo>
                <a:lnTo>
                  <a:pt x="444868" y="592518"/>
                </a:lnTo>
                <a:lnTo>
                  <a:pt x="428332" y="589178"/>
                </a:lnTo>
                <a:lnTo>
                  <a:pt x="414832" y="580085"/>
                </a:lnTo>
                <a:lnTo>
                  <a:pt x="405726" y="566572"/>
                </a:lnTo>
                <a:lnTo>
                  <a:pt x="402386" y="550037"/>
                </a:lnTo>
                <a:lnTo>
                  <a:pt x="405726" y="533501"/>
                </a:lnTo>
                <a:lnTo>
                  <a:pt x="414832" y="519988"/>
                </a:lnTo>
                <a:lnTo>
                  <a:pt x="428332" y="510882"/>
                </a:lnTo>
                <a:lnTo>
                  <a:pt x="444868" y="507542"/>
                </a:lnTo>
                <a:lnTo>
                  <a:pt x="461403" y="510882"/>
                </a:lnTo>
                <a:lnTo>
                  <a:pt x="474903" y="519988"/>
                </a:lnTo>
                <a:lnTo>
                  <a:pt x="484009" y="533501"/>
                </a:lnTo>
                <a:lnTo>
                  <a:pt x="487349" y="550037"/>
                </a:lnTo>
                <a:lnTo>
                  <a:pt x="487349" y="411594"/>
                </a:lnTo>
                <a:lnTo>
                  <a:pt x="473925" y="408127"/>
                </a:lnTo>
                <a:lnTo>
                  <a:pt x="459676" y="405993"/>
                </a:lnTo>
                <a:lnTo>
                  <a:pt x="445020" y="405282"/>
                </a:lnTo>
                <a:lnTo>
                  <a:pt x="430364" y="405993"/>
                </a:lnTo>
                <a:lnTo>
                  <a:pt x="389039" y="416661"/>
                </a:lnTo>
                <a:lnTo>
                  <a:pt x="353326" y="438429"/>
                </a:lnTo>
                <a:lnTo>
                  <a:pt x="325374" y="469163"/>
                </a:lnTo>
                <a:lnTo>
                  <a:pt x="306755" y="507301"/>
                </a:lnTo>
                <a:lnTo>
                  <a:pt x="300266" y="550037"/>
                </a:lnTo>
                <a:lnTo>
                  <a:pt x="300977" y="564692"/>
                </a:lnTo>
                <a:lnTo>
                  <a:pt x="311797" y="606018"/>
                </a:lnTo>
                <a:lnTo>
                  <a:pt x="333705" y="641731"/>
                </a:lnTo>
                <a:lnTo>
                  <a:pt x="364413" y="669683"/>
                </a:lnTo>
                <a:lnTo>
                  <a:pt x="402374" y="688314"/>
                </a:lnTo>
                <a:lnTo>
                  <a:pt x="445020" y="694791"/>
                </a:lnTo>
                <a:lnTo>
                  <a:pt x="449275" y="694651"/>
                </a:lnTo>
                <a:lnTo>
                  <a:pt x="451573" y="694651"/>
                </a:lnTo>
                <a:lnTo>
                  <a:pt x="489661" y="685380"/>
                </a:lnTo>
                <a:lnTo>
                  <a:pt x="503351" y="678522"/>
                </a:lnTo>
                <a:lnTo>
                  <a:pt x="503745" y="678522"/>
                </a:lnTo>
                <a:lnTo>
                  <a:pt x="504596" y="679742"/>
                </a:lnTo>
                <a:lnTo>
                  <a:pt x="505409" y="680974"/>
                </a:lnTo>
                <a:lnTo>
                  <a:pt x="506374" y="682117"/>
                </a:lnTo>
                <a:lnTo>
                  <a:pt x="517220" y="690638"/>
                </a:lnTo>
                <a:lnTo>
                  <a:pt x="530288" y="694651"/>
                </a:lnTo>
                <a:lnTo>
                  <a:pt x="543953" y="694651"/>
                </a:lnTo>
                <a:lnTo>
                  <a:pt x="575284" y="678522"/>
                </a:lnTo>
                <a:lnTo>
                  <a:pt x="578904" y="674903"/>
                </a:lnTo>
                <a:lnTo>
                  <a:pt x="582650" y="669340"/>
                </a:lnTo>
                <a:lnTo>
                  <a:pt x="588098" y="656602"/>
                </a:lnTo>
                <a:lnTo>
                  <a:pt x="589470" y="649871"/>
                </a:lnTo>
                <a:lnTo>
                  <a:pt x="589470" y="592518"/>
                </a:lnTo>
                <a:lnTo>
                  <a:pt x="589470" y="550037"/>
                </a:lnTo>
                <a:close/>
              </a:path>
              <a:path w="589914" h="695325">
                <a:moveTo>
                  <a:pt x="589470" y="45631"/>
                </a:moveTo>
                <a:lnTo>
                  <a:pt x="569950" y="10579"/>
                </a:lnTo>
                <a:lnTo>
                  <a:pt x="545160" y="0"/>
                </a:lnTo>
                <a:lnTo>
                  <a:pt x="530593" y="0"/>
                </a:lnTo>
                <a:lnTo>
                  <a:pt x="497014" y="20078"/>
                </a:lnTo>
                <a:lnTo>
                  <a:pt x="487197" y="45631"/>
                </a:lnTo>
                <a:lnTo>
                  <a:pt x="487197" y="111988"/>
                </a:lnTo>
                <a:lnTo>
                  <a:pt x="487197" y="250063"/>
                </a:lnTo>
                <a:lnTo>
                  <a:pt x="483857" y="266598"/>
                </a:lnTo>
                <a:lnTo>
                  <a:pt x="474764" y="280111"/>
                </a:lnTo>
                <a:lnTo>
                  <a:pt x="461251" y="289217"/>
                </a:lnTo>
                <a:lnTo>
                  <a:pt x="444715" y="292544"/>
                </a:lnTo>
                <a:lnTo>
                  <a:pt x="428180" y="289217"/>
                </a:lnTo>
                <a:lnTo>
                  <a:pt x="414680" y="280111"/>
                </a:lnTo>
                <a:lnTo>
                  <a:pt x="405574" y="266598"/>
                </a:lnTo>
                <a:lnTo>
                  <a:pt x="402234" y="250063"/>
                </a:lnTo>
                <a:lnTo>
                  <a:pt x="405574" y="233527"/>
                </a:lnTo>
                <a:lnTo>
                  <a:pt x="414680" y="220014"/>
                </a:lnTo>
                <a:lnTo>
                  <a:pt x="428180" y="210908"/>
                </a:lnTo>
                <a:lnTo>
                  <a:pt x="444715" y="207568"/>
                </a:lnTo>
                <a:lnTo>
                  <a:pt x="461251" y="210908"/>
                </a:lnTo>
                <a:lnTo>
                  <a:pt x="474764" y="220014"/>
                </a:lnTo>
                <a:lnTo>
                  <a:pt x="483857" y="233527"/>
                </a:lnTo>
                <a:lnTo>
                  <a:pt x="487197" y="250063"/>
                </a:lnTo>
                <a:lnTo>
                  <a:pt x="487197" y="111988"/>
                </a:lnTo>
                <a:lnTo>
                  <a:pt x="480314" y="109753"/>
                </a:lnTo>
                <a:lnTo>
                  <a:pt x="473595" y="108153"/>
                </a:lnTo>
                <a:lnTo>
                  <a:pt x="473722" y="108153"/>
                </a:lnTo>
                <a:lnTo>
                  <a:pt x="459181" y="105867"/>
                </a:lnTo>
                <a:lnTo>
                  <a:pt x="452005" y="105308"/>
                </a:lnTo>
                <a:lnTo>
                  <a:pt x="444715" y="105308"/>
                </a:lnTo>
                <a:lnTo>
                  <a:pt x="401777" y="111709"/>
                </a:lnTo>
                <a:lnTo>
                  <a:pt x="363842" y="130162"/>
                </a:lnTo>
                <a:lnTo>
                  <a:pt x="333324" y="158076"/>
                </a:lnTo>
                <a:lnTo>
                  <a:pt x="311645" y="193916"/>
                </a:lnTo>
                <a:lnTo>
                  <a:pt x="300977" y="235407"/>
                </a:lnTo>
                <a:lnTo>
                  <a:pt x="300266" y="250063"/>
                </a:lnTo>
                <a:lnTo>
                  <a:pt x="300977" y="264731"/>
                </a:lnTo>
                <a:lnTo>
                  <a:pt x="303110" y="278968"/>
                </a:lnTo>
                <a:lnTo>
                  <a:pt x="306603" y="292544"/>
                </a:lnTo>
                <a:lnTo>
                  <a:pt x="306666" y="292798"/>
                </a:lnTo>
                <a:lnTo>
                  <a:pt x="325069" y="330936"/>
                </a:lnTo>
                <a:lnTo>
                  <a:pt x="352806" y="361670"/>
                </a:lnTo>
                <a:lnTo>
                  <a:pt x="388416" y="383438"/>
                </a:lnTo>
                <a:lnTo>
                  <a:pt x="429933" y="394106"/>
                </a:lnTo>
                <a:lnTo>
                  <a:pt x="444715" y="394817"/>
                </a:lnTo>
                <a:lnTo>
                  <a:pt x="459244" y="394106"/>
                </a:lnTo>
                <a:lnTo>
                  <a:pt x="500545" y="383438"/>
                </a:lnTo>
                <a:lnTo>
                  <a:pt x="536397" y="361670"/>
                </a:lnTo>
                <a:lnTo>
                  <a:pt x="564362" y="330936"/>
                </a:lnTo>
                <a:lnTo>
                  <a:pt x="582980" y="292798"/>
                </a:lnTo>
                <a:lnTo>
                  <a:pt x="583044" y="292544"/>
                </a:lnTo>
                <a:lnTo>
                  <a:pt x="586587" y="278968"/>
                </a:lnTo>
                <a:lnTo>
                  <a:pt x="588746" y="264731"/>
                </a:lnTo>
                <a:lnTo>
                  <a:pt x="589470" y="250063"/>
                </a:lnTo>
                <a:lnTo>
                  <a:pt x="589470" y="207568"/>
                </a:lnTo>
                <a:lnTo>
                  <a:pt x="589470" y="111988"/>
                </a:lnTo>
                <a:lnTo>
                  <a:pt x="589470" y="45631"/>
                </a:lnTo>
                <a:close/>
              </a:path>
            </a:pathLst>
          </a:custGeom>
          <a:solidFill>
            <a:srgbClr val="FFFFFF"/>
          </a:solidFill>
        </p:spPr>
        <p:txBody>
          <a:bodyPr wrap="square" lIns="0" tIns="0" rIns="0" bIns="0" rtlCol="0"/>
          <a:lstStyle/>
          <a:p>
            <a:endParaRPr/>
          </a:p>
        </p:txBody>
      </p:sp>
      <p:sp>
        <p:nvSpPr>
          <p:cNvPr id="3" name="Rectangle 3">
            <a:extLst>
              <a:ext uri="{FF2B5EF4-FFF2-40B4-BE49-F238E27FC236}">
                <a16:creationId xmlns:a16="http://schemas.microsoft.com/office/drawing/2014/main" id="{15840CD4-5C09-A54F-ED7A-7BF8A099C832}"/>
              </a:ext>
            </a:extLst>
          </p:cNvPr>
          <p:cNvSpPr>
            <a:spLocks noChangeArrowheads="1"/>
          </p:cNvSpPr>
          <p:nvPr/>
        </p:nvSpPr>
        <p:spPr bwMode="auto">
          <a:xfrm>
            <a:off x="839788" y="467987"/>
            <a:ext cx="8388261" cy="674030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lvl="0" eaLnBrk="0" fontAlgn="base" hangingPunct="0">
              <a:spcBef>
                <a:spcPct val="0"/>
              </a:spcBef>
              <a:spcAft>
                <a:spcPct val="0"/>
              </a:spcAft>
            </a:pPr>
            <a:r>
              <a:rPr lang="en-US" altLang="en-US" sz="4200" b="1" dirty="0">
                <a:solidFill>
                  <a:srgbClr val="000000"/>
                </a:solidFill>
                <a:latin typeface="Arial" panose="020B0604020202020204" pitchFamily="34" charset="0"/>
                <a:cs typeface="Arial" panose="020B0604020202020204" pitchFamily="34" charset="0"/>
              </a:rPr>
              <a:t>Deadline and Questions</a:t>
            </a:r>
          </a:p>
          <a:p>
            <a:pPr marL="0" marR="0" lvl="0" indent="0" algn="l" defTabSz="914400" rtl="0" eaLnBrk="0" fontAlgn="base" latinLnBrk="0" hangingPunct="0">
              <a:lnSpc>
                <a:spcPct val="100000"/>
              </a:lnSpc>
              <a:spcBef>
                <a:spcPct val="0"/>
              </a:spcBef>
              <a:spcAft>
                <a:spcPct val="0"/>
              </a:spcAft>
              <a:buClrTx/>
              <a:buSzTx/>
              <a:buFontTx/>
              <a:buNone/>
              <a:tabLst/>
            </a:pPr>
            <a:endParaRPr lang="en-US" altLang="en-US" sz="2400" b="1" dirty="0">
              <a:solidFill>
                <a:srgbClr val="000000"/>
              </a:solidFill>
              <a:latin typeface="Aptos" panose="020B0004020202020204" pitchFamily="34" charset="0"/>
              <a:cs typeface="Arial" panose="020B0604020202020204" pitchFamily="34" charset="0"/>
            </a:endParaRPr>
          </a:p>
          <a:p>
            <a:pPr marL="457200" indent="-457200">
              <a:buFont typeface="Arial" panose="020B0604020202020204" pitchFamily="34" charset="0"/>
              <a:buChar char="•"/>
            </a:pPr>
            <a:r>
              <a:rPr lang="en-AU" sz="2400" dirty="0">
                <a:latin typeface="Aptos" panose="020B0004020202020204" pitchFamily="34" charset="0"/>
              </a:rPr>
              <a:t>The deadline to fill out the form to have your is </a:t>
            </a:r>
            <a:r>
              <a:rPr lang="en-AU" sz="2400" b="1" dirty="0">
                <a:latin typeface="Aptos" panose="020B0004020202020204" pitchFamily="34" charset="0"/>
              </a:rPr>
              <a:t>11.59pm AEST on Sunday 24 May 2026</a:t>
            </a:r>
            <a:r>
              <a:rPr lang="en-AU" sz="2400" dirty="0">
                <a:latin typeface="Aptos" panose="020B0004020202020204" pitchFamily="34" charset="0"/>
              </a:rPr>
              <a:t>.</a:t>
            </a:r>
          </a:p>
          <a:p>
            <a:endParaRPr lang="en-AU" sz="2400" dirty="0">
              <a:latin typeface="Aptos" panose="020B0004020202020204" pitchFamily="34" charset="0"/>
            </a:endParaRPr>
          </a:p>
          <a:p>
            <a:r>
              <a:rPr lang="en-AU" sz="2400" dirty="0">
                <a:latin typeface="Aptos" panose="020B0004020202020204" pitchFamily="34" charset="0"/>
              </a:rPr>
              <a:t>If you have any questions about ADNA’s resources please contact us:</a:t>
            </a:r>
          </a:p>
          <a:p>
            <a:endParaRPr lang="en-AU" sz="2400" dirty="0">
              <a:latin typeface="Aptos" panose="020B0004020202020204" pitchFamily="34" charset="0"/>
            </a:endParaRPr>
          </a:p>
          <a:p>
            <a:r>
              <a:rPr lang="en-AU" sz="2400" dirty="0">
                <a:latin typeface="Aptos" panose="020B0004020202020204" pitchFamily="34" charset="0"/>
              </a:rPr>
              <a:t>Call us on </a:t>
            </a:r>
            <a:r>
              <a:rPr lang="en-AU" sz="2400" u="sng" dirty="0">
                <a:latin typeface="Aptos" panose="020B0004020202020204" pitchFamily="34" charset="0"/>
                <a:hlinkClick r:id="rId3"/>
              </a:rPr>
              <a:t>08 8463 1689</a:t>
            </a:r>
            <a:r>
              <a:rPr lang="en-AU" sz="2400" dirty="0">
                <a:latin typeface="Aptos" panose="020B0004020202020204" pitchFamily="34" charset="0"/>
              </a:rPr>
              <a:t> (voice only) or via the National Relay Service on 133 677 (text phone)</a:t>
            </a:r>
          </a:p>
          <a:p>
            <a:r>
              <a:rPr lang="en-AU" sz="2400" dirty="0">
                <a:latin typeface="Aptos" panose="020B0004020202020204" pitchFamily="34" charset="0"/>
              </a:rPr>
              <a:t>Email us at </a:t>
            </a:r>
            <a:r>
              <a:rPr lang="en-AU" sz="2400" u="sng" dirty="0" err="1">
                <a:latin typeface="Aptos" panose="020B0004020202020204" pitchFamily="34" charset="0"/>
              </a:rPr>
              <a:t>hello@artsdisabilitynetwork.com.au</a:t>
            </a:r>
            <a:r>
              <a:rPr lang="en-AU" sz="2400" u="sng" dirty="0">
                <a:latin typeface="Aptos" panose="020B0004020202020204" pitchFamily="34" charset="0"/>
              </a:rPr>
              <a:t> </a:t>
            </a:r>
            <a:endParaRPr lang="en-AU" sz="2400" dirty="0">
              <a:latin typeface="Aptos" panose="020B0004020202020204" pitchFamily="34" charset="0"/>
            </a:endParaRPr>
          </a:p>
          <a:p>
            <a:r>
              <a:rPr lang="en-AU" sz="2800" dirty="0"/>
              <a:t> </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4200" b="1" i="0" u="none" strike="noStrike" cap="none" normalizeH="0" baseline="0" dirty="0">
              <a:ln>
                <a:noFill/>
              </a:ln>
              <a:solidFill>
                <a:srgbClr val="000000"/>
              </a:solidFill>
              <a:effectLst/>
              <a:latin typeface="Arial" panose="020B0604020202020204" pitchFamily="34" charset="0"/>
              <a:cs typeface="Arial" panose="020B0604020202020204" pitchFamily="34" charset="0"/>
            </a:endParaRPr>
          </a:p>
          <a:p>
            <a:endParaRPr lang="en-US" sz="3200" b="1" dirty="0">
              <a:solidFill>
                <a:srgbClr val="000000"/>
              </a:solidFill>
              <a:latin typeface="Arial" panose="020B0604020202020204" pitchFamily="34" charset="0"/>
              <a:cs typeface="Arial" panose="020B0604020202020204" pitchFamily="34" charset="0"/>
            </a:endParaRPr>
          </a:p>
          <a:p>
            <a:endParaRPr lang="en-AU" sz="3000" dirty="0"/>
          </a:p>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56427204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53ADC5D3-B22E-28FB-7FD0-33C79336BFA6}"/>
            </a:ext>
          </a:extLst>
        </p:cNvPr>
        <p:cNvGrpSpPr/>
        <p:nvPr/>
      </p:nvGrpSpPr>
      <p:grpSpPr>
        <a:xfrm>
          <a:off x="0" y="0"/>
          <a:ext cx="0" cy="0"/>
          <a:chOff x="0" y="0"/>
          <a:chExt cx="0" cy="0"/>
        </a:xfrm>
      </p:grpSpPr>
      <p:sp>
        <p:nvSpPr>
          <p:cNvPr id="6" name="object 22">
            <a:extLst>
              <a:ext uri="{FF2B5EF4-FFF2-40B4-BE49-F238E27FC236}">
                <a16:creationId xmlns:a16="http://schemas.microsoft.com/office/drawing/2014/main" id="{40E82E82-363A-B1C1-BD59-3353BA1D6C71}"/>
              </a:ext>
            </a:extLst>
          </p:cNvPr>
          <p:cNvSpPr/>
          <p:nvPr/>
        </p:nvSpPr>
        <p:spPr>
          <a:xfrm>
            <a:off x="10143234" y="4733685"/>
            <a:ext cx="1344573" cy="1584830"/>
          </a:xfrm>
          <a:custGeom>
            <a:avLst/>
            <a:gdLst/>
            <a:ahLst/>
            <a:cxnLst/>
            <a:rect l="l" t="t" r="r" b="b"/>
            <a:pathLst>
              <a:path w="589914" h="695325">
                <a:moveTo>
                  <a:pt x="289204" y="250063"/>
                </a:moveTo>
                <a:lnTo>
                  <a:pt x="282867" y="207568"/>
                </a:lnTo>
                <a:lnTo>
                  <a:pt x="264401" y="169189"/>
                </a:lnTo>
                <a:lnTo>
                  <a:pt x="236664" y="138455"/>
                </a:lnTo>
                <a:lnTo>
                  <a:pt x="200888" y="116687"/>
                </a:lnTo>
                <a:lnTo>
                  <a:pt x="187083" y="111607"/>
                </a:lnTo>
                <a:lnTo>
                  <a:pt x="187083" y="250063"/>
                </a:lnTo>
                <a:lnTo>
                  <a:pt x="183743" y="266598"/>
                </a:lnTo>
                <a:lnTo>
                  <a:pt x="174650" y="280111"/>
                </a:lnTo>
                <a:lnTo>
                  <a:pt x="161137" y="289217"/>
                </a:lnTo>
                <a:lnTo>
                  <a:pt x="144602" y="292544"/>
                </a:lnTo>
                <a:lnTo>
                  <a:pt x="128066" y="289217"/>
                </a:lnTo>
                <a:lnTo>
                  <a:pt x="114566" y="280111"/>
                </a:lnTo>
                <a:lnTo>
                  <a:pt x="105460" y="266598"/>
                </a:lnTo>
                <a:lnTo>
                  <a:pt x="102120" y="250063"/>
                </a:lnTo>
                <a:lnTo>
                  <a:pt x="105460" y="233527"/>
                </a:lnTo>
                <a:lnTo>
                  <a:pt x="114566" y="220014"/>
                </a:lnTo>
                <a:lnTo>
                  <a:pt x="128066" y="210908"/>
                </a:lnTo>
                <a:lnTo>
                  <a:pt x="144602" y="207568"/>
                </a:lnTo>
                <a:lnTo>
                  <a:pt x="161137" y="210908"/>
                </a:lnTo>
                <a:lnTo>
                  <a:pt x="174650" y="220014"/>
                </a:lnTo>
                <a:lnTo>
                  <a:pt x="183743" y="233527"/>
                </a:lnTo>
                <a:lnTo>
                  <a:pt x="187083" y="250063"/>
                </a:lnTo>
                <a:lnTo>
                  <a:pt x="187083" y="111607"/>
                </a:lnTo>
                <a:lnTo>
                  <a:pt x="173659" y="108153"/>
                </a:lnTo>
                <a:lnTo>
                  <a:pt x="159423" y="106019"/>
                </a:lnTo>
                <a:lnTo>
                  <a:pt x="144754" y="105308"/>
                </a:lnTo>
                <a:lnTo>
                  <a:pt x="130098" y="106019"/>
                </a:lnTo>
                <a:lnTo>
                  <a:pt x="88773" y="116687"/>
                </a:lnTo>
                <a:lnTo>
                  <a:pt x="53060" y="138455"/>
                </a:lnTo>
                <a:lnTo>
                  <a:pt x="25120" y="169189"/>
                </a:lnTo>
                <a:lnTo>
                  <a:pt x="6489" y="207327"/>
                </a:lnTo>
                <a:lnTo>
                  <a:pt x="0" y="250063"/>
                </a:lnTo>
                <a:lnTo>
                  <a:pt x="723" y="264718"/>
                </a:lnTo>
                <a:lnTo>
                  <a:pt x="2882" y="278930"/>
                </a:lnTo>
                <a:lnTo>
                  <a:pt x="6451" y="292544"/>
                </a:lnTo>
                <a:lnTo>
                  <a:pt x="6489" y="292709"/>
                </a:lnTo>
                <a:lnTo>
                  <a:pt x="25120" y="330669"/>
                </a:lnTo>
                <a:lnTo>
                  <a:pt x="53060" y="361378"/>
                </a:lnTo>
                <a:lnTo>
                  <a:pt x="88773" y="383286"/>
                </a:lnTo>
                <a:lnTo>
                  <a:pt x="130098" y="394106"/>
                </a:lnTo>
                <a:lnTo>
                  <a:pt x="144754" y="394817"/>
                </a:lnTo>
                <a:lnTo>
                  <a:pt x="149021" y="394677"/>
                </a:lnTo>
                <a:lnTo>
                  <a:pt x="151320" y="394677"/>
                </a:lnTo>
                <a:lnTo>
                  <a:pt x="189407" y="385406"/>
                </a:lnTo>
                <a:lnTo>
                  <a:pt x="203098" y="378548"/>
                </a:lnTo>
                <a:lnTo>
                  <a:pt x="203479" y="378548"/>
                </a:lnTo>
                <a:lnTo>
                  <a:pt x="204330" y="379768"/>
                </a:lnTo>
                <a:lnTo>
                  <a:pt x="205143" y="381000"/>
                </a:lnTo>
                <a:lnTo>
                  <a:pt x="206108" y="382155"/>
                </a:lnTo>
                <a:lnTo>
                  <a:pt x="216954" y="390664"/>
                </a:lnTo>
                <a:lnTo>
                  <a:pt x="230035" y="394677"/>
                </a:lnTo>
                <a:lnTo>
                  <a:pt x="243687" y="394677"/>
                </a:lnTo>
                <a:lnTo>
                  <a:pt x="275018" y="378548"/>
                </a:lnTo>
                <a:lnTo>
                  <a:pt x="278638" y="374929"/>
                </a:lnTo>
                <a:lnTo>
                  <a:pt x="282384" y="369366"/>
                </a:lnTo>
                <a:lnTo>
                  <a:pt x="287832" y="356628"/>
                </a:lnTo>
                <a:lnTo>
                  <a:pt x="289204" y="349897"/>
                </a:lnTo>
                <a:lnTo>
                  <a:pt x="289204" y="292544"/>
                </a:lnTo>
                <a:lnTo>
                  <a:pt x="289204" y="250063"/>
                </a:lnTo>
                <a:close/>
              </a:path>
              <a:path w="589914" h="695325">
                <a:moveTo>
                  <a:pt x="289293" y="550113"/>
                </a:moveTo>
                <a:lnTo>
                  <a:pt x="281940" y="504431"/>
                </a:lnTo>
                <a:lnTo>
                  <a:pt x="261467" y="464718"/>
                </a:lnTo>
                <a:lnTo>
                  <a:pt x="230276" y="433374"/>
                </a:lnTo>
                <a:lnTo>
                  <a:pt x="190741" y="412813"/>
                </a:lnTo>
                <a:lnTo>
                  <a:pt x="145262" y="405422"/>
                </a:lnTo>
                <a:lnTo>
                  <a:pt x="116979" y="408203"/>
                </a:lnTo>
                <a:lnTo>
                  <a:pt x="65366" y="429628"/>
                </a:lnTo>
                <a:lnTo>
                  <a:pt x="25285" y="469557"/>
                </a:lnTo>
                <a:lnTo>
                  <a:pt x="3390" y="520738"/>
                </a:lnTo>
                <a:lnTo>
                  <a:pt x="25" y="642226"/>
                </a:lnTo>
                <a:lnTo>
                  <a:pt x="4165" y="662711"/>
                </a:lnTo>
                <a:lnTo>
                  <a:pt x="15443" y="679437"/>
                </a:lnTo>
                <a:lnTo>
                  <a:pt x="32169" y="690714"/>
                </a:lnTo>
                <a:lnTo>
                  <a:pt x="52641" y="694842"/>
                </a:lnTo>
                <a:lnTo>
                  <a:pt x="73126" y="690714"/>
                </a:lnTo>
                <a:lnTo>
                  <a:pt x="89852" y="679437"/>
                </a:lnTo>
                <a:lnTo>
                  <a:pt x="101130" y="662711"/>
                </a:lnTo>
                <a:lnTo>
                  <a:pt x="105257" y="642226"/>
                </a:lnTo>
                <a:lnTo>
                  <a:pt x="105257" y="550862"/>
                </a:lnTo>
                <a:lnTo>
                  <a:pt x="108839" y="535216"/>
                </a:lnTo>
                <a:lnTo>
                  <a:pt x="117538" y="522427"/>
                </a:lnTo>
                <a:lnTo>
                  <a:pt x="130111" y="513816"/>
                </a:lnTo>
                <a:lnTo>
                  <a:pt x="145262" y="510654"/>
                </a:lnTo>
                <a:lnTo>
                  <a:pt x="160350" y="513765"/>
                </a:lnTo>
                <a:lnTo>
                  <a:pt x="172681" y="522224"/>
                </a:lnTo>
                <a:lnTo>
                  <a:pt x="181013" y="534771"/>
                </a:lnTo>
                <a:lnTo>
                  <a:pt x="184061" y="550113"/>
                </a:lnTo>
                <a:lnTo>
                  <a:pt x="184061" y="642226"/>
                </a:lnTo>
                <a:lnTo>
                  <a:pt x="188201" y="662711"/>
                </a:lnTo>
                <a:lnTo>
                  <a:pt x="199478" y="679437"/>
                </a:lnTo>
                <a:lnTo>
                  <a:pt x="216204" y="690714"/>
                </a:lnTo>
                <a:lnTo>
                  <a:pt x="236677" y="694842"/>
                </a:lnTo>
                <a:lnTo>
                  <a:pt x="257162" y="690714"/>
                </a:lnTo>
                <a:lnTo>
                  <a:pt x="273888" y="679437"/>
                </a:lnTo>
                <a:lnTo>
                  <a:pt x="285165" y="662711"/>
                </a:lnTo>
                <a:lnTo>
                  <a:pt x="289293" y="642226"/>
                </a:lnTo>
                <a:lnTo>
                  <a:pt x="289293" y="550113"/>
                </a:lnTo>
                <a:close/>
              </a:path>
              <a:path w="589914" h="695325">
                <a:moveTo>
                  <a:pt x="589470" y="550037"/>
                </a:moveTo>
                <a:lnTo>
                  <a:pt x="588759" y="535381"/>
                </a:lnTo>
                <a:lnTo>
                  <a:pt x="586625" y="521131"/>
                </a:lnTo>
                <a:lnTo>
                  <a:pt x="583120" y="507542"/>
                </a:lnTo>
                <a:lnTo>
                  <a:pt x="583069" y="507301"/>
                </a:lnTo>
                <a:lnTo>
                  <a:pt x="564654" y="469163"/>
                </a:lnTo>
                <a:lnTo>
                  <a:pt x="536917" y="438429"/>
                </a:lnTo>
                <a:lnTo>
                  <a:pt x="501154" y="416661"/>
                </a:lnTo>
                <a:lnTo>
                  <a:pt x="487349" y="411594"/>
                </a:lnTo>
                <a:lnTo>
                  <a:pt x="487349" y="550037"/>
                </a:lnTo>
                <a:lnTo>
                  <a:pt x="484009" y="566572"/>
                </a:lnTo>
                <a:lnTo>
                  <a:pt x="474903" y="580085"/>
                </a:lnTo>
                <a:lnTo>
                  <a:pt x="461403" y="589178"/>
                </a:lnTo>
                <a:lnTo>
                  <a:pt x="444868" y="592518"/>
                </a:lnTo>
                <a:lnTo>
                  <a:pt x="428332" y="589178"/>
                </a:lnTo>
                <a:lnTo>
                  <a:pt x="414832" y="580085"/>
                </a:lnTo>
                <a:lnTo>
                  <a:pt x="405726" y="566572"/>
                </a:lnTo>
                <a:lnTo>
                  <a:pt x="402386" y="550037"/>
                </a:lnTo>
                <a:lnTo>
                  <a:pt x="405726" y="533501"/>
                </a:lnTo>
                <a:lnTo>
                  <a:pt x="414832" y="519988"/>
                </a:lnTo>
                <a:lnTo>
                  <a:pt x="428332" y="510882"/>
                </a:lnTo>
                <a:lnTo>
                  <a:pt x="444868" y="507542"/>
                </a:lnTo>
                <a:lnTo>
                  <a:pt x="461403" y="510882"/>
                </a:lnTo>
                <a:lnTo>
                  <a:pt x="474903" y="519988"/>
                </a:lnTo>
                <a:lnTo>
                  <a:pt x="484009" y="533501"/>
                </a:lnTo>
                <a:lnTo>
                  <a:pt x="487349" y="550037"/>
                </a:lnTo>
                <a:lnTo>
                  <a:pt x="487349" y="411594"/>
                </a:lnTo>
                <a:lnTo>
                  <a:pt x="473925" y="408127"/>
                </a:lnTo>
                <a:lnTo>
                  <a:pt x="459676" y="405993"/>
                </a:lnTo>
                <a:lnTo>
                  <a:pt x="445020" y="405282"/>
                </a:lnTo>
                <a:lnTo>
                  <a:pt x="430364" y="405993"/>
                </a:lnTo>
                <a:lnTo>
                  <a:pt x="389039" y="416661"/>
                </a:lnTo>
                <a:lnTo>
                  <a:pt x="353326" y="438429"/>
                </a:lnTo>
                <a:lnTo>
                  <a:pt x="325374" y="469163"/>
                </a:lnTo>
                <a:lnTo>
                  <a:pt x="306755" y="507301"/>
                </a:lnTo>
                <a:lnTo>
                  <a:pt x="300266" y="550037"/>
                </a:lnTo>
                <a:lnTo>
                  <a:pt x="300977" y="564692"/>
                </a:lnTo>
                <a:lnTo>
                  <a:pt x="311797" y="606018"/>
                </a:lnTo>
                <a:lnTo>
                  <a:pt x="333705" y="641731"/>
                </a:lnTo>
                <a:lnTo>
                  <a:pt x="364413" y="669683"/>
                </a:lnTo>
                <a:lnTo>
                  <a:pt x="402374" y="688314"/>
                </a:lnTo>
                <a:lnTo>
                  <a:pt x="445020" y="694791"/>
                </a:lnTo>
                <a:lnTo>
                  <a:pt x="449275" y="694651"/>
                </a:lnTo>
                <a:lnTo>
                  <a:pt x="451573" y="694651"/>
                </a:lnTo>
                <a:lnTo>
                  <a:pt x="489661" y="685380"/>
                </a:lnTo>
                <a:lnTo>
                  <a:pt x="503351" y="678522"/>
                </a:lnTo>
                <a:lnTo>
                  <a:pt x="503745" y="678522"/>
                </a:lnTo>
                <a:lnTo>
                  <a:pt x="504596" y="679742"/>
                </a:lnTo>
                <a:lnTo>
                  <a:pt x="505409" y="680974"/>
                </a:lnTo>
                <a:lnTo>
                  <a:pt x="506374" y="682117"/>
                </a:lnTo>
                <a:lnTo>
                  <a:pt x="517220" y="690638"/>
                </a:lnTo>
                <a:lnTo>
                  <a:pt x="530288" y="694651"/>
                </a:lnTo>
                <a:lnTo>
                  <a:pt x="543953" y="694651"/>
                </a:lnTo>
                <a:lnTo>
                  <a:pt x="575284" y="678522"/>
                </a:lnTo>
                <a:lnTo>
                  <a:pt x="578904" y="674903"/>
                </a:lnTo>
                <a:lnTo>
                  <a:pt x="582650" y="669340"/>
                </a:lnTo>
                <a:lnTo>
                  <a:pt x="588098" y="656602"/>
                </a:lnTo>
                <a:lnTo>
                  <a:pt x="589470" y="649871"/>
                </a:lnTo>
                <a:lnTo>
                  <a:pt x="589470" y="592518"/>
                </a:lnTo>
                <a:lnTo>
                  <a:pt x="589470" y="550037"/>
                </a:lnTo>
                <a:close/>
              </a:path>
              <a:path w="589914" h="695325">
                <a:moveTo>
                  <a:pt x="589470" y="45631"/>
                </a:moveTo>
                <a:lnTo>
                  <a:pt x="569950" y="10579"/>
                </a:lnTo>
                <a:lnTo>
                  <a:pt x="545160" y="0"/>
                </a:lnTo>
                <a:lnTo>
                  <a:pt x="530593" y="0"/>
                </a:lnTo>
                <a:lnTo>
                  <a:pt x="497014" y="20078"/>
                </a:lnTo>
                <a:lnTo>
                  <a:pt x="487197" y="45631"/>
                </a:lnTo>
                <a:lnTo>
                  <a:pt x="487197" y="111988"/>
                </a:lnTo>
                <a:lnTo>
                  <a:pt x="487197" y="250063"/>
                </a:lnTo>
                <a:lnTo>
                  <a:pt x="483857" y="266598"/>
                </a:lnTo>
                <a:lnTo>
                  <a:pt x="474764" y="280111"/>
                </a:lnTo>
                <a:lnTo>
                  <a:pt x="461251" y="289217"/>
                </a:lnTo>
                <a:lnTo>
                  <a:pt x="444715" y="292544"/>
                </a:lnTo>
                <a:lnTo>
                  <a:pt x="428180" y="289217"/>
                </a:lnTo>
                <a:lnTo>
                  <a:pt x="414680" y="280111"/>
                </a:lnTo>
                <a:lnTo>
                  <a:pt x="405574" y="266598"/>
                </a:lnTo>
                <a:lnTo>
                  <a:pt x="402234" y="250063"/>
                </a:lnTo>
                <a:lnTo>
                  <a:pt x="405574" y="233527"/>
                </a:lnTo>
                <a:lnTo>
                  <a:pt x="414680" y="220014"/>
                </a:lnTo>
                <a:lnTo>
                  <a:pt x="428180" y="210908"/>
                </a:lnTo>
                <a:lnTo>
                  <a:pt x="444715" y="207568"/>
                </a:lnTo>
                <a:lnTo>
                  <a:pt x="461251" y="210908"/>
                </a:lnTo>
                <a:lnTo>
                  <a:pt x="474764" y="220014"/>
                </a:lnTo>
                <a:lnTo>
                  <a:pt x="483857" y="233527"/>
                </a:lnTo>
                <a:lnTo>
                  <a:pt x="487197" y="250063"/>
                </a:lnTo>
                <a:lnTo>
                  <a:pt x="487197" y="111988"/>
                </a:lnTo>
                <a:lnTo>
                  <a:pt x="480314" y="109753"/>
                </a:lnTo>
                <a:lnTo>
                  <a:pt x="473595" y="108153"/>
                </a:lnTo>
                <a:lnTo>
                  <a:pt x="473722" y="108153"/>
                </a:lnTo>
                <a:lnTo>
                  <a:pt x="459181" y="105867"/>
                </a:lnTo>
                <a:lnTo>
                  <a:pt x="452005" y="105308"/>
                </a:lnTo>
                <a:lnTo>
                  <a:pt x="444715" y="105308"/>
                </a:lnTo>
                <a:lnTo>
                  <a:pt x="401777" y="111709"/>
                </a:lnTo>
                <a:lnTo>
                  <a:pt x="363842" y="130162"/>
                </a:lnTo>
                <a:lnTo>
                  <a:pt x="333324" y="158076"/>
                </a:lnTo>
                <a:lnTo>
                  <a:pt x="311645" y="193916"/>
                </a:lnTo>
                <a:lnTo>
                  <a:pt x="300977" y="235407"/>
                </a:lnTo>
                <a:lnTo>
                  <a:pt x="300266" y="250063"/>
                </a:lnTo>
                <a:lnTo>
                  <a:pt x="300977" y="264731"/>
                </a:lnTo>
                <a:lnTo>
                  <a:pt x="303110" y="278968"/>
                </a:lnTo>
                <a:lnTo>
                  <a:pt x="306603" y="292544"/>
                </a:lnTo>
                <a:lnTo>
                  <a:pt x="306666" y="292798"/>
                </a:lnTo>
                <a:lnTo>
                  <a:pt x="325069" y="330936"/>
                </a:lnTo>
                <a:lnTo>
                  <a:pt x="352806" y="361670"/>
                </a:lnTo>
                <a:lnTo>
                  <a:pt x="388416" y="383438"/>
                </a:lnTo>
                <a:lnTo>
                  <a:pt x="429933" y="394106"/>
                </a:lnTo>
                <a:lnTo>
                  <a:pt x="444715" y="394817"/>
                </a:lnTo>
                <a:lnTo>
                  <a:pt x="459244" y="394106"/>
                </a:lnTo>
                <a:lnTo>
                  <a:pt x="500545" y="383438"/>
                </a:lnTo>
                <a:lnTo>
                  <a:pt x="536397" y="361670"/>
                </a:lnTo>
                <a:lnTo>
                  <a:pt x="564362" y="330936"/>
                </a:lnTo>
                <a:lnTo>
                  <a:pt x="582980" y="292798"/>
                </a:lnTo>
                <a:lnTo>
                  <a:pt x="583044" y="292544"/>
                </a:lnTo>
                <a:lnTo>
                  <a:pt x="586587" y="278968"/>
                </a:lnTo>
                <a:lnTo>
                  <a:pt x="588746" y="264731"/>
                </a:lnTo>
                <a:lnTo>
                  <a:pt x="589470" y="250063"/>
                </a:lnTo>
                <a:lnTo>
                  <a:pt x="589470" y="207568"/>
                </a:lnTo>
                <a:lnTo>
                  <a:pt x="589470" y="111988"/>
                </a:lnTo>
                <a:lnTo>
                  <a:pt x="589470" y="45631"/>
                </a:lnTo>
                <a:close/>
              </a:path>
            </a:pathLst>
          </a:custGeom>
          <a:solidFill>
            <a:schemeClr val="tx1"/>
          </a:solidFill>
        </p:spPr>
        <p:txBody>
          <a:bodyPr wrap="square" lIns="0" tIns="0" rIns="0" bIns="0" rtlCol="0"/>
          <a:lstStyle/>
          <a:p>
            <a:endParaRPr/>
          </a:p>
        </p:txBody>
      </p:sp>
      <p:pic>
        <p:nvPicPr>
          <p:cNvPr id="11" name="Picture 10">
            <a:extLst>
              <a:ext uri="{FF2B5EF4-FFF2-40B4-BE49-F238E27FC236}">
                <a16:creationId xmlns:a16="http://schemas.microsoft.com/office/drawing/2014/main" id="{FF299F2B-8BC0-EA8E-95EB-030E3F63E4A6}"/>
              </a:ext>
            </a:extLst>
          </p:cNvPr>
          <p:cNvPicPr>
            <a:picLocks noChangeAspect="1"/>
          </p:cNvPicPr>
          <p:nvPr/>
        </p:nvPicPr>
        <p:blipFill>
          <a:blip r:embed="rId2"/>
          <a:stretch>
            <a:fillRect/>
          </a:stretch>
        </p:blipFill>
        <p:spPr>
          <a:xfrm flipH="1">
            <a:off x="8876405" y="3355075"/>
            <a:ext cx="3496101" cy="4355910"/>
          </a:xfrm>
          <a:prstGeom prst="rect">
            <a:avLst/>
          </a:prstGeom>
        </p:spPr>
      </p:pic>
      <p:sp>
        <p:nvSpPr>
          <p:cNvPr id="15" name="object 22">
            <a:extLst>
              <a:ext uri="{FF2B5EF4-FFF2-40B4-BE49-F238E27FC236}">
                <a16:creationId xmlns:a16="http://schemas.microsoft.com/office/drawing/2014/main" id="{D8BD218A-0033-BD81-332B-EF1E87378654}"/>
              </a:ext>
            </a:extLst>
          </p:cNvPr>
          <p:cNvSpPr/>
          <p:nvPr/>
        </p:nvSpPr>
        <p:spPr>
          <a:xfrm>
            <a:off x="9908947" y="4738234"/>
            <a:ext cx="1344573" cy="1584830"/>
          </a:xfrm>
          <a:custGeom>
            <a:avLst/>
            <a:gdLst/>
            <a:ahLst/>
            <a:cxnLst/>
            <a:rect l="l" t="t" r="r" b="b"/>
            <a:pathLst>
              <a:path w="589914" h="695325">
                <a:moveTo>
                  <a:pt x="289204" y="250063"/>
                </a:moveTo>
                <a:lnTo>
                  <a:pt x="282867" y="207568"/>
                </a:lnTo>
                <a:lnTo>
                  <a:pt x="264401" y="169189"/>
                </a:lnTo>
                <a:lnTo>
                  <a:pt x="236664" y="138455"/>
                </a:lnTo>
                <a:lnTo>
                  <a:pt x="200888" y="116687"/>
                </a:lnTo>
                <a:lnTo>
                  <a:pt x="187083" y="111607"/>
                </a:lnTo>
                <a:lnTo>
                  <a:pt x="187083" y="250063"/>
                </a:lnTo>
                <a:lnTo>
                  <a:pt x="183743" y="266598"/>
                </a:lnTo>
                <a:lnTo>
                  <a:pt x="174650" y="280111"/>
                </a:lnTo>
                <a:lnTo>
                  <a:pt x="161137" y="289217"/>
                </a:lnTo>
                <a:lnTo>
                  <a:pt x="144602" y="292544"/>
                </a:lnTo>
                <a:lnTo>
                  <a:pt x="128066" y="289217"/>
                </a:lnTo>
                <a:lnTo>
                  <a:pt x="114566" y="280111"/>
                </a:lnTo>
                <a:lnTo>
                  <a:pt x="105460" y="266598"/>
                </a:lnTo>
                <a:lnTo>
                  <a:pt x="102120" y="250063"/>
                </a:lnTo>
                <a:lnTo>
                  <a:pt x="105460" y="233527"/>
                </a:lnTo>
                <a:lnTo>
                  <a:pt x="114566" y="220014"/>
                </a:lnTo>
                <a:lnTo>
                  <a:pt x="128066" y="210908"/>
                </a:lnTo>
                <a:lnTo>
                  <a:pt x="144602" y="207568"/>
                </a:lnTo>
                <a:lnTo>
                  <a:pt x="161137" y="210908"/>
                </a:lnTo>
                <a:lnTo>
                  <a:pt x="174650" y="220014"/>
                </a:lnTo>
                <a:lnTo>
                  <a:pt x="183743" y="233527"/>
                </a:lnTo>
                <a:lnTo>
                  <a:pt x="187083" y="250063"/>
                </a:lnTo>
                <a:lnTo>
                  <a:pt x="187083" y="111607"/>
                </a:lnTo>
                <a:lnTo>
                  <a:pt x="173659" y="108153"/>
                </a:lnTo>
                <a:lnTo>
                  <a:pt x="159423" y="106019"/>
                </a:lnTo>
                <a:lnTo>
                  <a:pt x="144754" y="105308"/>
                </a:lnTo>
                <a:lnTo>
                  <a:pt x="130098" y="106019"/>
                </a:lnTo>
                <a:lnTo>
                  <a:pt x="88773" y="116687"/>
                </a:lnTo>
                <a:lnTo>
                  <a:pt x="53060" y="138455"/>
                </a:lnTo>
                <a:lnTo>
                  <a:pt x="25120" y="169189"/>
                </a:lnTo>
                <a:lnTo>
                  <a:pt x="6489" y="207327"/>
                </a:lnTo>
                <a:lnTo>
                  <a:pt x="0" y="250063"/>
                </a:lnTo>
                <a:lnTo>
                  <a:pt x="723" y="264718"/>
                </a:lnTo>
                <a:lnTo>
                  <a:pt x="2882" y="278930"/>
                </a:lnTo>
                <a:lnTo>
                  <a:pt x="6451" y="292544"/>
                </a:lnTo>
                <a:lnTo>
                  <a:pt x="6489" y="292709"/>
                </a:lnTo>
                <a:lnTo>
                  <a:pt x="25120" y="330669"/>
                </a:lnTo>
                <a:lnTo>
                  <a:pt x="53060" y="361378"/>
                </a:lnTo>
                <a:lnTo>
                  <a:pt x="88773" y="383286"/>
                </a:lnTo>
                <a:lnTo>
                  <a:pt x="130098" y="394106"/>
                </a:lnTo>
                <a:lnTo>
                  <a:pt x="144754" y="394817"/>
                </a:lnTo>
                <a:lnTo>
                  <a:pt x="149021" y="394677"/>
                </a:lnTo>
                <a:lnTo>
                  <a:pt x="151320" y="394677"/>
                </a:lnTo>
                <a:lnTo>
                  <a:pt x="189407" y="385406"/>
                </a:lnTo>
                <a:lnTo>
                  <a:pt x="203098" y="378548"/>
                </a:lnTo>
                <a:lnTo>
                  <a:pt x="203479" y="378548"/>
                </a:lnTo>
                <a:lnTo>
                  <a:pt x="204330" y="379768"/>
                </a:lnTo>
                <a:lnTo>
                  <a:pt x="205143" y="381000"/>
                </a:lnTo>
                <a:lnTo>
                  <a:pt x="206108" y="382155"/>
                </a:lnTo>
                <a:lnTo>
                  <a:pt x="216954" y="390664"/>
                </a:lnTo>
                <a:lnTo>
                  <a:pt x="230035" y="394677"/>
                </a:lnTo>
                <a:lnTo>
                  <a:pt x="243687" y="394677"/>
                </a:lnTo>
                <a:lnTo>
                  <a:pt x="275018" y="378548"/>
                </a:lnTo>
                <a:lnTo>
                  <a:pt x="278638" y="374929"/>
                </a:lnTo>
                <a:lnTo>
                  <a:pt x="282384" y="369366"/>
                </a:lnTo>
                <a:lnTo>
                  <a:pt x="287832" y="356628"/>
                </a:lnTo>
                <a:lnTo>
                  <a:pt x="289204" y="349897"/>
                </a:lnTo>
                <a:lnTo>
                  <a:pt x="289204" y="292544"/>
                </a:lnTo>
                <a:lnTo>
                  <a:pt x="289204" y="250063"/>
                </a:lnTo>
                <a:close/>
              </a:path>
              <a:path w="589914" h="695325">
                <a:moveTo>
                  <a:pt x="289293" y="550113"/>
                </a:moveTo>
                <a:lnTo>
                  <a:pt x="281940" y="504431"/>
                </a:lnTo>
                <a:lnTo>
                  <a:pt x="261467" y="464718"/>
                </a:lnTo>
                <a:lnTo>
                  <a:pt x="230276" y="433374"/>
                </a:lnTo>
                <a:lnTo>
                  <a:pt x="190741" y="412813"/>
                </a:lnTo>
                <a:lnTo>
                  <a:pt x="145262" y="405422"/>
                </a:lnTo>
                <a:lnTo>
                  <a:pt x="116979" y="408203"/>
                </a:lnTo>
                <a:lnTo>
                  <a:pt x="65366" y="429628"/>
                </a:lnTo>
                <a:lnTo>
                  <a:pt x="25285" y="469557"/>
                </a:lnTo>
                <a:lnTo>
                  <a:pt x="3390" y="520738"/>
                </a:lnTo>
                <a:lnTo>
                  <a:pt x="25" y="642226"/>
                </a:lnTo>
                <a:lnTo>
                  <a:pt x="4165" y="662711"/>
                </a:lnTo>
                <a:lnTo>
                  <a:pt x="15443" y="679437"/>
                </a:lnTo>
                <a:lnTo>
                  <a:pt x="32169" y="690714"/>
                </a:lnTo>
                <a:lnTo>
                  <a:pt x="52641" y="694842"/>
                </a:lnTo>
                <a:lnTo>
                  <a:pt x="73126" y="690714"/>
                </a:lnTo>
                <a:lnTo>
                  <a:pt x="89852" y="679437"/>
                </a:lnTo>
                <a:lnTo>
                  <a:pt x="101130" y="662711"/>
                </a:lnTo>
                <a:lnTo>
                  <a:pt x="105257" y="642226"/>
                </a:lnTo>
                <a:lnTo>
                  <a:pt x="105257" y="550862"/>
                </a:lnTo>
                <a:lnTo>
                  <a:pt x="108839" y="535216"/>
                </a:lnTo>
                <a:lnTo>
                  <a:pt x="117538" y="522427"/>
                </a:lnTo>
                <a:lnTo>
                  <a:pt x="130111" y="513816"/>
                </a:lnTo>
                <a:lnTo>
                  <a:pt x="145262" y="510654"/>
                </a:lnTo>
                <a:lnTo>
                  <a:pt x="160350" y="513765"/>
                </a:lnTo>
                <a:lnTo>
                  <a:pt x="172681" y="522224"/>
                </a:lnTo>
                <a:lnTo>
                  <a:pt x="181013" y="534771"/>
                </a:lnTo>
                <a:lnTo>
                  <a:pt x="184061" y="550113"/>
                </a:lnTo>
                <a:lnTo>
                  <a:pt x="184061" y="642226"/>
                </a:lnTo>
                <a:lnTo>
                  <a:pt x="188201" y="662711"/>
                </a:lnTo>
                <a:lnTo>
                  <a:pt x="199478" y="679437"/>
                </a:lnTo>
                <a:lnTo>
                  <a:pt x="216204" y="690714"/>
                </a:lnTo>
                <a:lnTo>
                  <a:pt x="236677" y="694842"/>
                </a:lnTo>
                <a:lnTo>
                  <a:pt x="257162" y="690714"/>
                </a:lnTo>
                <a:lnTo>
                  <a:pt x="273888" y="679437"/>
                </a:lnTo>
                <a:lnTo>
                  <a:pt x="285165" y="662711"/>
                </a:lnTo>
                <a:lnTo>
                  <a:pt x="289293" y="642226"/>
                </a:lnTo>
                <a:lnTo>
                  <a:pt x="289293" y="550113"/>
                </a:lnTo>
                <a:close/>
              </a:path>
              <a:path w="589914" h="695325">
                <a:moveTo>
                  <a:pt x="589470" y="550037"/>
                </a:moveTo>
                <a:lnTo>
                  <a:pt x="588759" y="535381"/>
                </a:lnTo>
                <a:lnTo>
                  <a:pt x="586625" y="521131"/>
                </a:lnTo>
                <a:lnTo>
                  <a:pt x="583120" y="507542"/>
                </a:lnTo>
                <a:lnTo>
                  <a:pt x="583069" y="507301"/>
                </a:lnTo>
                <a:lnTo>
                  <a:pt x="564654" y="469163"/>
                </a:lnTo>
                <a:lnTo>
                  <a:pt x="536917" y="438429"/>
                </a:lnTo>
                <a:lnTo>
                  <a:pt x="501154" y="416661"/>
                </a:lnTo>
                <a:lnTo>
                  <a:pt x="487349" y="411594"/>
                </a:lnTo>
                <a:lnTo>
                  <a:pt x="487349" y="550037"/>
                </a:lnTo>
                <a:lnTo>
                  <a:pt x="484009" y="566572"/>
                </a:lnTo>
                <a:lnTo>
                  <a:pt x="474903" y="580085"/>
                </a:lnTo>
                <a:lnTo>
                  <a:pt x="461403" y="589178"/>
                </a:lnTo>
                <a:lnTo>
                  <a:pt x="444868" y="592518"/>
                </a:lnTo>
                <a:lnTo>
                  <a:pt x="428332" y="589178"/>
                </a:lnTo>
                <a:lnTo>
                  <a:pt x="414832" y="580085"/>
                </a:lnTo>
                <a:lnTo>
                  <a:pt x="405726" y="566572"/>
                </a:lnTo>
                <a:lnTo>
                  <a:pt x="402386" y="550037"/>
                </a:lnTo>
                <a:lnTo>
                  <a:pt x="405726" y="533501"/>
                </a:lnTo>
                <a:lnTo>
                  <a:pt x="414832" y="519988"/>
                </a:lnTo>
                <a:lnTo>
                  <a:pt x="428332" y="510882"/>
                </a:lnTo>
                <a:lnTo>
                  <a:pt x="444868" y="507542"/>
                </a:lnTo>
                <a:lnTo>
                  <a:pt x="461403" y="510882"/>
                </a:lnTo>
                <a:lnTo>
                  <a:pt x="474903" y="519988"/>
                </a:lnTo>
                <a:lnTo>
                  <a:pt x="484009" y="533501"/>
                </a:lnTo>
                <a:lnTo>
                  <a:pt x="487349" y="550037"/>
                </a:lnTo>
                <a:lnTo>
                  <a:pt x="487349" y="411594"/>
                </a:lnTo>
                <a:lnTo>
                  <a:pt x="473925" y="408127"/>
                </a:lnTo>
                <a:lnTo>
                  <a:pt x="459676" y="405993"/>
                </a:lnTo>
                <a:lnTo>
                  <a:pt x="445020" y="405282"/>
                </a:lnTo>
                <a:lnTo>
                  <a:pt x="430364" y="405993"/>
                </a:lnTo>
                <a:lnTo>
                  <a:pt x="389039" y="416661"/>
                </a:lnTo>
                <a:lnTo>
                  <a:pt x="353326" y="438429"/>
                </a:lnTo>
                <a:lnTo>
                  <a:pt x="325374" y="469163"/>
                </a:lnTo>
                <a:lnTo>
                  <a:pt x="306755" y="507301"/>
                </a:lnTo>
                <a:lnTo>
                  <a:pt x="300266" y="550037"/>
                </a:lnTo>
                <a:lnTo>
                  <a:pt x="300977" y="564692"/>
                </a:lnTo>
                <a:lnTo>
                  <a:pt x="311797" y="606018"/>
                </a:lnTo>
                <a:lnTo>
                  <a:pt x="333705" y="641731"/>
                </a:lnTo>
                <a:lnTo>
                  <a:pt x="364413" y="669683"/>
                </a:lnTo>
                <a:lnTo>
                  <a:pt x="402374" y="688314"/>
                </a:lnTo>
                <a:lnTo>
                  <a:pt x="445020" y="694791"/>
                </a:lnTo>
                <a:lnTo>
                  <a:pt x="449275" y="694651"/>
                </a:lnTo>
                <a:lnTo>
                  <a:pt x="451573" y="694651"/>
                </a:lnTo>
                <a:lnTo>
                  <a:pt x="489661" y="685380"/>
                </a:lnTo>
                <a:lnTo>
                  <a:pt x="503351" y="678522"/>
                </a:lnTo>
                <a:lnTo>
                  <a:pt x="503745" y="678522"/>
                </a:lnTo>
                <a:lnTo>
                  <a:pt x="504596" y="679742"/>
                </a:lnTo>
                <a:lnTo>
                  <a:pt x="505409" y="680974"/>
                </a:lnTo>
                <a:lnTo>
                  <a:pt x="506374" y="682117"/>
                </a:lnTo>
                <a:lnTo>
                  <a:pt x="517220" y="690638"/>
                </a:lnTo>
                <a:lnTo>
                  <a:pt x="530288" y="694651"/>
                </a:lnTo>
                <a:lnTo>
                  <a:pt x="543953" y="694651"/>
                </a:lnTo>
                <a:lnTo>
                  <a:pt x="575284" y="678522"/>
                </a:lnTo>
                <a:lnTo>
                  <a:pt x="578904" y="674903"/>
                </a:lnTo>
                <a:lnTo>
                  <a:pt x="582650" y="669340"/>
                </a:lnTo>
                <a:lnTo>
                  <a:pt x="588098" y="656602"/>
                </a:lnTo>
                <a:lnTo>
                  <a:pt x="589470" y="649871"/>
                </a:lnTo>
                <a:lnTo>
                  <a:pt x="589470" y="592518"/>
                </a:lnTo>
                <a:lnTo>
                  <a:pt x="589470" y="550037"/>
                </a:lnTo>
                <a:close/>
              </a:path>
              <a:path w="589914" h="695325">
                <a:moveTo>
                  <a:pt x="589470" y="45631"/>
                </a:moveTo>
                <a:lnTo>
                  <a:pt x="569950" y="10579"/>
                </a:lnTo>
                <a:lnTo>
                  <a:pt x="545160" y="0"/>
                </a:lnTo>
                <a:lnTo>
                  <a:pt x="530593" y="0"/>
                </a:lnTo>
                <a:lnTo>
                  <a:pt x="497014" y="20078"/>
                </a:lnTo>
                <a:lnTo>
                  <a:pt x="487197" y="45631"/>
                </a:lnTo>
                <a:lnTo>
                  <a:pt x="487197" y="111988"/>
                </a:lnTo>
                <a:lnTo>
                  <a:pt x="487197" y="250063"/>
                </a:lnTo>
                <a:lnTo>
                  <a:pt x="483857" y="266598"/>
                </a:lnTo>
                <a:lnTo>
                  <a:pt x="474764" y="280111"/>
                </a:lnTo>
                <a:lnTo>
                  <a:pt x="461251" y="289217"/>
                </a:lnTo>
                <a:lnTo>
                  <a:pt x="444715" y="292544"/>
                </a:lnTo>
                <a:lnTo>
                  <a:pt x="428180" y="289217"/>
                </a:lnTo>
                <a:lnTo>
                  <a:pt x="414680" y="280111"/>
                </a:lnTo>
                <a:lnTo>
                  <a:pt x="405574" y="266598"/>
                </a:lnTo>
                <a:lnTo>
                  <a:pt x="402234" y="250063"/>
                </a:lnTo>
                <a:lnTo>
                  <a:pt x="405574" y="233527"/>
                </a:lnTo>
                <a:lnTo>
                  <a:pt x="414680" y="220014"/>
                </a:lnTo>
                <a:lnTo>
                  <a:pt x="428180" y="210908"/>
                </a:lnTo>
                <a:lnTo>
                  <a:pt x="444715" y="207568"/>
                </a:lnTo>
                <a:lnTo>
                  <a:pt x="461251" y="210908"/>
                </a:lnTo>
                <a:lnTo>
                  <a:pt x="474764" y="220014"/>
                </a:lnTo>
                <a:lnTo>
                  <a:pt x="483857" y="233527"/>
                </a:lnTo>
                <a:lnTo>
                  <a:pt x="487197" y="250063"/>
                </a:lnTo>
                <a:lnTo>
                  <a:pt x="487197" y="111988"/>
                </a:lnTo>
                <a:lnTo>
                  <a:pt x="480314" y="109753"/>
                </a:lnTo>
                <a:lnTo>
                  <a:pt x="473595" y="108153"/>
                </a:lnTo>
                <a:lnTo>
                  <a:pt x="473722" y="108153"/>
                </a:lnTo>
                <a:lnTo>
                  <a:pt x="459181" y="105867"/>
                </a:lnTo>
                <a:lnTo>
                  <a:pt x="452005" y="105308"/>
                </a:lnTo>
                <a:lnTo>
                  <a:pt x="444715" y="105308"/>
                </a:lnTo>
                <a:lnTo>
                  <a:pt x="401777" y="111709"/>
                </a:lnTo>
                <a:lnTo>
                  <a:pt x="363842" y="130162"/>
                </a:lnTo>
                <a:lnTo>
                  <a:pt x="333324" y="158076"/>
                </a:lnTo>
                <a:lnTo>
                  <a:pt x="311645" y="193916"/>
                </a:lnTo>
                <a:lnTo>
                  <a:pt x="300977" y="235407"/>
                </a:lnTo>
                <a:lnTo>
                  <a:pt x="300266" y="250063"/>
                </a:lnTo>
                <a:lnTo>
                  <a:pt x="300977" y="264731"/>
                </a:lnTo>
                <a:lnTo>
                  <a:pt x="303110" y="278968"/>
                </a:lnTo>
                <a:lnTo>
                  <a:pt x="306603" y="292544"/>
                </a:lnTo>
                <a:lnTo>
                  <a:pt x="306666" y="292798"/>
                </a:lnTo>
                <a:lnTo>
                  <a:pt x="325069" y="330936"/>
                </a:lnTo>
                <a:lnTo>
                  <a:pt x="352806" y="361670"/>
                </a:lnTo>
                <a:lnTo>
                  <a:pt x="388416" y="383438"/>
                </a:lnTo>
                <a:lnTo>
                  <a:pt x="429933" y="394106"/>
                </a:lnTo>
                <a:lnTo>
                  <a:pt x="444715" y="394817"/>
                </a:lnTo>
                <a:lnTo>
                  <a:pt x="459244" y="394106"/>
                </a:lnTo>
                <a:lnTo>
                  <a:pt x="500545" y="383438"/>
                </a:lnTo>
                <a:lnTo>
                  <a:pt x="536397" y="361670"/>
                </a:lnTo>
                <a:lnTo>
                  <a:pt x="564362" y="330936"/>
                </a:lnTo>
                <a:lnTo>
                  <a:pt x="582980" y="292798"/>
                </a:lnTo>
                <a:lnTo>
                  <a:pt x="583044" y="292544"/>
                </a:lnTo>
                <a:lnTo>
                  <a:pt x="586587" y="278968"/>
                </a:lnTo>
                <a:lnTo>
                  <a:pt x="588746" y="264731"/>
                </a:lnTo>
                <a:lnTo>
                  <a:pt x="589470" y="250063"/>
                </a:lnTo>
                <a:lnTo>
                  <a:pt x="589470" y="207568"/>
                </a:lnTo>
                <a:lnTo>
                  <a:pt x="589470" y="111988"/>
                </a:lnTo>
                <a:lnTo>
                  <a:pt x="589470" y="45631"/>
                </a:lnTo>
                <a:close/>
              </a:path>
            </a:pathLst>
          </a:custGeom>
          <a:solidFill>
            <a:srgbClr val="FFFFFF"/>
          </a:solidFill>
        </p:spPr>
        <p:txBody>
          <a:bodyPr wrap="square" lIns="0" tIns="0" rIns="0" bIns="0" rtlCol="0"/>
          <a:lstStyle/>
          <a:p>
            <a:endParaRPr/>
          </a:p>
        </p:txBody>
      </p:sp>
      <p:pic>
        <p:nvPicPr>
          <p:cNvPr id="8" name="Picture 7" descr="ARTS&#10;&#10;AI-generated content may be incorrect.">
            <a:extLst>
              <a:ext uri="{FF2B5EF4-FFF2-40B4-BE49-F238E27FC236}">
                <a16:creationId xmlns:a16="http://schemas.microsoft.com/office/drawing/2014/main" id="{1CAF318C-9CFC-67DE-06A5-64185656C771}"/>
              </a:ext>
            </a:extLst>
          </p:cNvPr>
          <p:cNvPicPr>
            <a:picLocks noChangeAspect="1"/>
          </p:cNvPicPr>
          <p:nvPr/>
        </p:nvPicPr>
        <p:blipFill>
          <a:blip r:embed="rId3"/>
          <a:stretch>
            <a:fillRect/>
          </a:stretch>
        </p:blipFill>
        <p:spPr>
          <a:xfrm>
            <a:off x="938480" y="4846044"/>
            <a:ext cx="5539902" cy="1347620"/>
          </a:xfrm>
          <a:prstGeom prst="rect">
            <a:avLst/>
          </a:prstGeom>
        </p:spPr>
      </p:pic>
      <p:sp>
        <p:nvSpPr>
          <p:cNvPr id="10" name="TextBox 9">
            <a:extLst>
              <a:ext uri="{FF2B5EF4-FFF2-40B4-BE49-F238E27FC236}">
                <a16:creationId xmlns:a16="http://schemas.microsoft.com/office/drawing/2014/main" id="{DA21502F-D4DB-1D67-D3BC-26994B8B49F4}"/>
              </a:ext>
            </a:extLst>
          </p:cNvPr>
          <p:cNvSpPr txBox="1"/>
          <p:nvPr/>
        </p:nvSpPr>
        <p:spPr>
          <a:xfrm>
            <a:off x="1710862" y="983168"/>
            <a:ext cx="8770275" cy="861774"/>
          </a:xfrm>
          <a:prstGeom prst="rect">
            <a:avLst/>
          </a:prstGeom>
          <a:noFill/>
        </p:spPr>
        <p:txBody>
          <a:bodyPr wrap="square" rtlCol="0">
            <a:spAutoFit/>
          </a:bodyPr>
          <a:lstStyle/>
          <a:p>
            <a:r>
              <a:rPr lang="en-US" sz="3200" dirty="0">
                <a:hlinkClick r:id="rId4"/>
              </a:rPr>
              <a:t>www.artsdisabilitynetwork.com.au/haveyoursay</a:t>
            </a:r>
            <a:endParaRPr lang="en-US" sz="3200" dirty="0"/>
          </a:p>
          <a:p>
            <a:endParaRPr lang="en-US" dirty="0"/>
          </a:p>
        </p:txBody>
      </p:sp>
    </p:spTree>
    <p:extLst>
      <p:ext uri="{BB962C8B-B14F-4D97-AF65-F5344CB8AC3E}">
        <p14:creationId xmlns:p14="http://schemas.microsoft.com/office/powerpoint/2010/main" val="74875627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blipFill>
          <a:blip r:embed="rId2"/>
          <a:stretch>
            <a:fillRect/>
          </a:stretch>
        </a:blipFill>
        <a:effectLst/>
      </p:bgPr>
    </p:bg>
    <p:spTree>
      <p:nvGrpSpPr>
        <p:cNvPr id="1" name="">
          <a:extLst>
            <a:ext uri="{FF2B5EF4-FFF2-40B4-BE49-F238E27FC236}">
              <a16:creationId xmlns:a16="http://schemas.microsoft.com/office/drawing/2014/main" id="{FF410C28-62D9-1B77-4C01-C2E7F9E24E03}"/>
            </a:ext>
          </a:extLst>
        </p:cNvPr>
        <p:cNvGrpSpPr/>
        <p:nvPr/>
      </p:nvGrpSpPr>
      <p:grpSpPr>
        <a:xfrm>
          <a:off x="0" y="0"/>
          <a:ext cx="0" cy="0"/>
          <a:chOff x="0" y="0"/>
          <a:chExt cx="0" cy="0"/>
        </a:xfrm>
      </p:grpSpPr>
      <p:pic>
        <p:nvPicPr>
          <p:cNvPr id="10" name="Picture 9" descr="A white text on a black background&#10;&#10;AI-generated content may be incorrect.">
            <a:extLst>
              <a:ext uri="{FF2B5EF4-FFF2-40B4-BE49-F238E27FC236}">
                <a16:creationId xmlns:a16="http://schemas.microsoft.com/office/drawing/2014/main" id="{AA4C7CAE-70F5-FACC-F460-DDBE225A2C88}"/>
              </a:ext>
            </a:extLst>
          </p:cNvPr>
          <p:cNvPicPr>
            <a:picLocks noChangeAspect="1"/>
          </p:cNvPicPr>
          <p:nvPr/>
        </p:nvPicPr>
        <p:blipFill>
          <a:blip r:embed="rId3"/>
          <a:stretch>
            <a:fillRect/>
          </a:stretch>
        </p:blipFill>
        <p:spPr>
          <a:xfrm>
            <a:off x="8810773" y="4424148"/>
            <a:ext cx="3100306" cy="1990299"/>
          </a:xfrm>
          <a:prstGeom prst="rect">
            <a:avLst/>
          </a:prstGeom>
        </p:spPr>
      </p:pic>
      <p:sp>
        <p:nvSpPr>
          <p:cNvPr id="2" name="TextBox 1">
            <a:extLst>
              <a:ext uri="{FF2B5EF4-FFF2-40B4-BE49-F238E27FC236}">
                <a16:creationId xmlns:a16="http://schemas.microsoft.com/office/drawing/2014/main" id="{0FF6F793-CE17-FC40-100A-159C5A11291A}"/>
              </a:ext>
            </a:extLst>
          </p:cNvPr>
          <p:cNvSpPr txBox="1"/>
          <p:nvPr/>
        </p:nvSpPr>
        <p:spPr>
          <a:xfrm>
            <a:off x="1116518" y="2163548"/>
            <a:ext cx="8608396" cy="769441"/>
          </a:xfrm>
          <a:prstGeom prst="rect">
            <a:avLst/>
          </a:prstGeom>
          <a:noFill/>
        </p:spPr>
        <p:txBody>
          <a:bodyPr wrap="square" rtlCol="0">
            <a:spAutoFit/>
          </a:bodyPr>
          <a:lstStyle/>
          <a:p>
            <a:r>
              <a:rPr lang="en-US" sz="4400" dirty="0">
                <a:solidFill>
                  <a:schemeClr val="bg1"/>
                </a:solidFill>
              </a:rPr>
              <a:t>What is the consultation about?</a:t>
            </a:r>
            <a:endParaRPr lang="en-US" sz="4400" dirty="0"/>
          </a:p>
        </p:txBody>
      </p:sp>
    </p:spTree>
    <p:extLst>
      <p:ext uri="{BB962C8B-B14F-4D97-AF65-F5344CB8AC3E}">
        <p14:creationId xmlns:p14="http://schemas.microsoft.com/office/powerpoint/2010/main" val="114994970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93F39633-268A-D46E-5F27-18DC8D93332E}"/>
            </a:ext>
          </a:extLst>
        </p:cNvPr>
        <p:cNvGrpSpPr/>
        <p:nvPr/>
      </p:nvGrpSpPr>
      <p:grpSpPr>
        <a:xfrm>
          <a:off x="0" y="0"/>
          <a:ext cx="0" cy="0"/>
          <a:chOff x="0" y="0"/>
          <a:chExt cx="0" cy="0"/>
        </a:xfrm>
      </p:grpSpPr>
      <p:pic>
        <p:nvPicPr>
          <p:cNvPr id="7" name="Picture 6" descr="A black circle on a pink background&#10;&#10;AI-generated content may be incorrect.">
            <a:extLst>
              <a:ext uri="{FF2B5EF4-FFF2-40B4-BE49-F238E27FC236}">
                <a16:creationId xmlns:a16="http://schemas.microsoft.com/office/drawing/2014/main" id="{3BC93DFC-3002-B5F6-CB6C-B44DE237EA6E}"/>
              </a:ext>
            </a:extLst>
          </p:cNvPr>
          <p:cNvPicPr>
            <a:picLocks noChangeAspect="1"/>
          </p:cNvPicPr>
          <p:nvPr/>
        </p:nvPicPr>
        <p:blipFill>
          <a:blip r:embed="rId2"/>
          <a:srcRect l="2672" r="2672" b="29165"/>
          <a:stretch>
            <a:fillRect/>
          </a:stretch>
        </p:blipFill>
        <p:spPr>
          <a:xfrm>
            <a:off x="-1" y="2415037"/>
            <a:ext cx="12192001" cy="4442963"/>
          </a:xfrm>
          <a:prstGeom prst="rect">
            <a:avLst/>
          </a:prstGeom>
        </p:spPr>
      </p:pic>
      <p:sp>
        <p:nvSpPr>
          <p:cNvPr id="8" name="object 22">
            <a:extLst>
              <a:ext uri="{FF2B5EF4-FFF2-40B4-BE49-F238E27FC236}">
                <a16:creationId xmlns:a16="http://schemas.microsoft.com/office/drawing/2014/main" id="{5C10B060-AF09-8645-D51E-6CE1BAE96E85}"/>
              </a:ext>
            </a:extLst>
          </p:cNvPr>
          <p:cNvSpPr/>
          <p:nvPr/>
        </p:nvSpPr>
        <p:spPr>
          <a:xfrm>
            <a:off x="10143234" y="4733685"/>
            <a:ext cx="1344573" cy="1584830"/>
          </a:xfrm>
          <a:custGeom>
            <a:avLst/>
            <a:gdLst/>
            <a:ahLst/>
            <a:cxnLst/>
            <a:rect l="l" t="t" r="r" b="b"/>
            <a:pathLst>
              <a:path w="589914" h="695325">
                <a:moveTo>
                  <a:pt x="289204" y="250063"/>
                </a:moveTo>
                <a:lnTo>
                  <a:pt x="282867" y="207568"/>
                </a:lnTo>
                <a:lnTo>
                  <a:pt x="264401" y="169189"/>
                </a:lnTo>
                <a:lnTo>
                  <a:pt x="236664" y="138455"/>
                </a:lnTo>
                <a:lnTo>
                  <a:pt x="200888" y="116687"/>
                </a:lnTo>
                <a:lnTo>
                  <a:pt x="187083" y="111607"/>
                </a:lnTo>
                <a:lnTo>
                  <a:pt x="187083" y="250063"/>
                </a:lnTo>
                <a:lnTo>
                  <a:pt x="183743" y="266598"/>
                </a:lnTo>
                <a:lnTo>
                  <a:pt x="174650" y="280111"/>
                </a:lnTo>
                <a:lnTo>
                  <a:pt x="161137" y="289217"/>
                </a:lnTo>
                <a:lnTo>
                  <a:pt x="144602" y="292544"/>
                </a:lnTo>
                <a:lnTo>
                  <a:pt x="128066" y="289217"/>
                </a:lnTo>
                <a:lnTo>
                  <a:pt x="114566" y="280111"/>
                </a:lnTo>
                <a:lnTo>
                  <a:pt x="105460" y="266598"/>
                </a:lnTo>
                <a:lnTo>
                  <a:pt x="102120" y="250063"/>
                </a:lnTo>
                <a:lnTo>
                  <a:pt x="105460" y="233527"/>
                </a:lnTo>
                <a:lnTo>
                  <a:pt x="114566" y="220014"/>
                </a:lnTo>
                <a:lnTo>
                  <a:pt x="128066" y="210908"/>
                </a:lnTo>
                <a:lnTo>
                  <a:pt x="144602" y="207568"/>
                </a:lnTo>
                <a:lnTo>
                  <a:pt x="161137" y="210908"/>
                </a:lnTo>
                <a:lnTo>
                  <a:pt x="174650" y="220014"/>
                </a:lnTo>
                <a:lnTo>
                  <a:pt x="183743" y="233527"/>
                </a:lnTo>
                <a:lnTo>
                  <a:pt x="187083" y="250063"/>
                </a:lnTo>
                <a:lnTo>
                  <a:pt x="187083" y="111607"/>
                </a:lnTo>
                <a:lnTo>
                  <a:pt x="173659" y="108153"/>
                </a:lnTo>
                <a:lnTo>
                  <a:pt x="159423" y="106019"/>
                </a:lnTo>
                <a:lnTo>
                  <a:pt x="144754" y="105308"/>
                </a:lnTo>
                <a:lnTo>
                  <a:pt x="130098" y="106019"/>
                </a:lnTo>
                <a:lnTo>
                  <a:pt x="88773" y="116687"/>
                </a:lnTo>
                <a:lnTo>
                  <a:pt x="53060" y="138455"/>
                </a:lnTo>
                <a:lnTo>
                  <a:pt x="25120" y="169189"/>
                </a:lnTo>
                <a:lnTo>
                  <a:pt x="6489" y="207327"/>
                </a:lnTo>
                <a:lnTo>
                  <a:pt x="0" y="250063"/>
                </a:lnTo>
                <a:lnTo>
                  <a:pt x="723" y="264718"/>
                </a:lnTo>
                <a:lnTo>
                  <a:pt x="2882" y="278930"/>
                </a:lnTo>
                <a:lnTo>
                  <a:pt x="6451" y="292544"/>
                </a:lnTo>
                <a:lnTo>
                  <a:pt x="6489" y="292709"/>
                </a:lnTo>
                <a:lnTo>
                  <a:pt x="25120" y="330669"/>
                </a:lnTo>
                <a:lnTo>
                  <a:pt x="53060" y="361378"/>
                </a:lnTo>
                <a:lnTo>
                  <a:pt x="88773" y="383286"/>
                </a:lnTo>
                <a:lnTo>
                  <a:pt x="130098" y="394106"/>
                </a:lnTo>
                <a:lnTo>
                  <a:pt x="144754" y="394817"/>
                </a:lnTo>
                <a:lnTo>
                  <a:pt x="149021" y="394677"/>
                </a:lnTo>
                <a:lnTo>
                  <a:pt x="151320" y="394677"/>
                </a:lnTo>
                <a:lnTo>
                  <a:pt x="189407" y="385406"/>
                </a:lnTo>
                <a:lnTo>
                  <a:pt x="203098" y="378548"/>
                </a:lnTo>
                <a:lnTo>
                  <a:pt x="203479" y="378548"/>
                </a:lnTo>
                <a:lnTo>
                  <a:pt x="204330" y="379768"/>
                </a:lnTo>
                <a:lnTo>
                  <a:pt x="205143" y="381000"/>
                </a:lnTo>
                <a:lnTo>
                  <a:pt x="206108" y="382155"/>
                </a:lnTo>
                <a:lnTo>
                  <a:pt x="216954" y="390664"/>
                </a:lnTo>
                <a:lnTo>
                  <a:pt x="230035" y="394677"/>
                </a:lnTo>
                <a:lnTo>
                  <a:pt x="243687" y="394677"/>
                </a:lnTo>
                <a:lnTo>
                  <a:pt x="275018" y="378548"/>
                </a:lnTo>
                <a:lnTo>
                  <a:pt x="278638" y="374929"/>
                </a:lnTo>
                <a:lnTo>
                  <a:pt x="282384" y="369366"/>
                </a:lnTo>
                <a:lnTo>
                  <a:pt x="287832" y="356628"/>
                </a:lnTo>
                <a:lnTo>
                  <a:pt x="289204" y="349897"/>
                </a:lnTo>
                <a:lnTo>
                  <a:pt x="289204" y="292544"/>
                </a:lnTo>
                <a:lnTo>
                  <a:pt x="289204" y="250063"/>
                </a:lnTo>
                <a:close/>
              </a:path>
              <a:path w="589914" h="695325">
                <a:moveTo>
                  <a:pt x="289293" y="550113"/>
                </a:moveTo>
                <a:lnTo>
                  <a:pt x="281940" y="504431"/>
                </a:lnTo>
                <a:lnTo>
                  <a:pt x="261467" y="464718"/>
                </a:lnTo>
                <a:lnTo>
                  <a:pt x="230276" y="433374"/>
                </a:lnTo>
                <a:lnTo>
                  <a:pt x="190741" y="412813"/>
                </a:lnTo>
                <a:lnTo>
                  <a:pt x="145262" y="405422"/>
                </a:lnTo>
                <a:lnTo>
                  <a:pt x="116979" y="408203"/>
                </a:lnTo>
                <a:lnTo>
                  <a:pt x="65366" y="429628"/>
                </a:lnTo>
                <a:lnTo>
                  <a:pt x="25285" y="469557"/>
                </a:lnTo>
                <a:lnTo>
                  <a:pt x="3390" y="520738"/>
                </a:lnTo>
                <a:lnTo>
                  <a:pt x="25" y="642226"/>
                </a:lnTo>
                <a:lnTo>
                  <a:pt x="4165" y="662711"/>
                </a:lnTo>
                <a:lnTo>
                  <a:pt x="15443" y="679437"/>
                </a:lnTo>
                <a:lnTo>
                  <a:pt x="32169" y="690714"/>
                </a:lnTo>
                <a:lnTo>
                  <a:pt x="52641" y="694842"/>
                </a:lnTo>
                <a:lnTo>
                  <a:pt x="73126" y="690714"/>
                </a:lnTo>
                <a:lnTo>
                  <a:pt x="89852" y="679437"/>
                </a:lnTo>
                <a:lnTo>
                  <a:pt x="101130" y="662711"/>
                </a:lnTo>
                <a:lnTo>
                  <a:pt x="105257" y="642226"/>
                </a:lnTo>
                <a:lnTo>
                  <a:pt x="105257" y="550862"/>
                </a:lnTo>
                <a:lnTo>
                  <a:pt x="108839" y="535216"/>
                </a:lnTo>
                <a:lnTo>
                  <a:pt x="117538" y="522427"/>
                </a:lnTo>
                <a:lnTo>
                  <a:pt x="130111" y="513816"/>
                </a:lnTo>
                <a:lnTo>
                  <a:pt x="145262" y="510654"/>
                </a:lnTo>
                <a:lnTo>
                  <a:pt x="160350" y="513765"/>
                </a:lnTo>
                <a:lnTo>
                  <a:pt x="172681" y="522224"/>
                </a:lnTo>
                <a:lnTo>
                  <a:pt x="181013" y="534771"/>
                </a:lnTo>
                <a:lnTo>
                  <a:pt x="184061" y="550113"/>
                </a:lnTo>
                <a:lnTo>
                  <a:pt x="184061" y="642226"/>
                </a:lnTo>
                <a:lnTo>
                  <a:pt x="188201" y="662711"/>
                </a:lnTo>
                <a:lnTo>
                  <a:pt x="199478" y="679437"/>
                </a:lnTo>
                <a:lnTo>
                  <a:pt x="216204" y="690714"/>
                </a:lnTo>
                <a:lnTo>
                  <a:pt x="236677" y="694842"/>
                </a:lnTo>
                <a:lnTo>
                  <a:pt x="257162" y="690714"/>
                </a:lnTo>
                <a:lnTo>
                  <a:pt x="273888" y="679437"/>
                </a:lnTo>
                <a:lnTo>
                  <a:pt x="285165" y="662711"/>
                </a:lnTo>
                <a:lnTo>
                  <a:pt x="289293" y="642226"/>
                </a:lnTo>
                <a:lnTo>
                  <a:pt x="289293" y="550113"/>
                </a:lnTo>
                <a:close/>
              </a:path>
              <a:path w="589914" h="695325">
                <a:moveTo>
                  <a:pt x="589470" y="550037"/>
                </a:moveTo>
                <a:lnTo>
                  <a:pt x="588759" y="535381"/>
                </a:lnTo>
                <a:lnTo>
                  <a:pt x="586625" y="521131"/>
                </a:lnTo>
                <a:lnTo>
                  <a:pt x="583120" y="507542"/>
                </a:lnTo>
                <a:lnTo>
                  <a:pt x="583069" y="507301"/>
                </a:lnTo>
                <a:lnTo>
                  <a:pt x="564654" y="469163"/>
                </a:lnTo>
                <a:lnTo>
                  <a:pt x="536917" y="438429"/>
                </a:lnTo>
                <a:lnTo>
                  <a:pt x="501154" y="416661"/>
                </a:lnTo>
                <a:lnTo>
                  <a:pt x="487349" y="411594"/>
                </a:lnTo>
                <a:lnTo>
                  <a:pt x="487349" y="550037"/>
                </a:lnTo>
                <a:lnTo>
                  <a:pt x="484009" y="566572"/>
                </a:lnTo>
                <a:lnTo>
                  <a:pt x="474903" y="580085"/>
                </a:lnTo>
                <a:lnTo>
                  <a:pt x="461403" y="589178"/>
                </a:lnTo>
                <a:lnTo>
                  <a:pt x="444868" y="592518"/>
                </a:lnTo>
                <a:lnTo>
                  <a:pt x="428332" y="589178"/>
                </a:lnTo>
                <a:lnTo>
                  <a:pt x="414832" y="580085"/>
                </a:lnTo>
                <a:lnTo>
                  <a:pt x="405726" y="566572"/>
                </a:lnTo>
                <a:lnTo>
                  <a:pt x="402386" y="550037"/>
                </a:lnTo>
                <a:lnTo>
                  <a:pt x="405726" y="533501"/>
                </a:lnTo>
                <a:lnTo>
                  <a:pt x="414832" y="519988"/>
                </a:lnTo>
                <a:lnTo>
                  <a:pt x="428332" y="510882"/>
                </a:lnTo>
                <a:lnTo>
                  <a:pt x="444868" y="507542"/>
                </a:lnTo>
                <a:lnTo>
                  <a:pt x="461403" y="510882"/>
                </a:lnTo>
                <a:lnTo>
                  <a:pt x="474903" y="519988"/>
                </a:lnTo>
                <a:lnTo>
                  <a:pt x="484009" y="533501"/>
                </a:lnTo>
                <a:lnTo>
                  <a:pt x="487349" y="550037"/>
                </a:lnTo>
                <a:lnTo>
                  <a:pt x="487349" y="411594"/>
                </a:lnTo>
                <a:lnTo>
                  <a:pt x="473925" y="408127"/>
                </a:lnTo>
                <a:lnTo>
                  <a:pt x="459676" y="405993"/>
                </a:lnTo>
                <a:lnTo>
                  <a:pt x="445020" y="405282"/>
                </a:lnTo>
                <a:lnTo>
                  <a:pt x="430364" y="405993"/>
                </a:lnTo>
                <a:lnTo>
                  <a:pt x="389039" y="416661"/>
                </a:lnTo>
                <a:lnTo>
                  <a:pt x="353326" y="438429"/>
                </a:lnTo>
                <a:lnTo>
                  <a:pt x="325374" y="469163"/>
                </a:lnTo>
                <a:lnTo>
                  <a:pt x="306755" y="507301"/>
                </a:lnTo>
                <a:lnTo>
                  <a:pt x="300266" y="550037"/>
                </a:lnTo>
                <a:lnTo>
                  <a:pt x="300977" y="564692"/>
                </a:lnTo>
                <a:lnTo>
                  <a:pt x="311797" y="606018"/>
                </a:lnTo>
                <a:lnTo>
                  <a:pt x="333705" y="641731"/>
                </a:lnTo>
                <a:lnTo>
                  <a:pt x="364413" y="669683"/>
                </a:lnTo>
                <a:lnTo>
                  <a:pt x="402374" y="688314"/>
                </a:lnTo>
                <a:lnTo>
                  <a:pt x="445020" y="694791"/>
                </a:lnTo>
                <a:lnTo>
                  <a:pt x="449275" y="694651"/>
                </a:lnTo>
                <a:lnTo>
                  <a:pt x="451573" y="694651"/>
                </a:lnTo>
                <a:lnTo>
                  <a:pt x="489661" y="685380"/>
                </a:lnTo>
                <a:lnTo>
                  <a:pt x="503351" y="678522"/>
                </a:lnTo>
                <a:lnTo>
                  <a:pt x="503745" y="678522"/>
                </a:lnTo>
                <a:lnTo>
                  <a:pt x="504596" y="679742"/>
                </a:lnTo>
                <a:lnTo>
                  <a:pt x="505409" y="680974"/>
                </a:lnTo>
                <a:lnTo>
                  <a:pt x="506374" y="682117"/>
                </a:lnTo>
                <a:lnTo>
                  <a:pt x="517220" y="690638"/>
                </a:lnTo>
                <a:lnTo>
                  <a:pt x="530288" y="694651"/>
                </a:lnTo>
                <a:lnTo>
                  <a:pt x="543953" y="694651"/>
                </a:lnTo>
                <a:lnTo>
                  <a:pt x="575284" y="678522"/>
                </a:lnTo>
                <a:lnTo>
                  <a:pt x="578904" y="674903"/>
                </a:lnTo>
                <a:lnTo>
                  <a:pt x="582650" y="669340"/>
                </a:lnTo>
                <a:lnTo>
                  <a:pt x="588098" y="656602"/>
                </a:lnTo>
                <a:lnTo>
                  <a:pt x="589470" y="649871"/>
                </a:lnTo>
                <a:lnTo>
                  <a:pt x="589470" y="592518"/>
                </a:lnTo>
                <a:lnTo>
                  <a:pt x="589470" y="550037"/>
                </a:lnTo>
                <a:close/>
              </a:path>
              <a:path w="589914" h="695325">
                <a:moveTo>
                  <a:pt x="589470" y="45631"/>
                </a:moveTo>
                <a:lnTo>
                  <a:pt x="569950" y="10579"/>
                </a:lnTo>
                <a:lnTo>
                  <a:pt x="545160" y="0"/>
                </a:lnTo>
                <a:lnTo>
                  <a:pt x="530593" y="0"/>
                </a:lnTo>
                <a:lnTo>
                  <a:pt x="497014" y="20078"/>
                </a:lnTo>
                <a:lnTo>
                  <a:pt x="487197" y="45631"/>
                </a:lnTo>
                <a:lnTo>
                  <a:pt x="487197" y="111988"/>
                </a:lnTo>
                <a:lnTo>
                  <a:pt x="487197" y="250063"/>
                </a:lnTo>
                <a:lnTo>
                  <a:pt x="483857" y="266598"/>
                </a:lnTo>
                <a:lnTo>
                  <a:pt x="474764" y="280111"/>
                </a:lnTo>
                <a:lnTo>
                  <a:pt x="461251" y="289217"/>
                </a:lnTo>
                <a:lnTo>
                  <a:pt x="444715" y="292544"/>
                </a:lnTo>
                <a:lnTo>
                  <a:pt x="428180" y="289217"/>
                </a:lnTo>
                <a:lnTo>
                  <a:pt x="414680" y="280111"/>
                </a:lnTo>
                <a:lnTo>
                  <a:pt x="405574" y="266598"/>
                </a:lnTo>
                <a:lnTo>
                  <a:pt x="402234" y="250063"/>
                </a:lnTo>
                <a:lnTo>
                  <a:pt x="405574" y="233527"/>
                </a:lnTo>
                <a:lnTo>
                  <a:pt x="414680" y="220014"/>
                </a:lnTo>
                <a:lnTo>
                  <a:pt x="428180" y="210908"/>
                </a:lnTo>
                <a:lnTo>
                  <a:pt x="444715" y="207568"/>
                </a:lnTo>
                <a:lnTo>
                  <a:pt x="461251" y="210908"/>
                </a:lnTo>
                <a:lnTo>
                  <a:pt x="474764" y="220014"/>
                </a:lnTo>
                <a:lnTo>
                  <a:pt x="483857" y="233527"/>
                </a:lnTo>
                <a:lnTo>
                  <a:pt x="487197" y="250063"/>
                </a:lnTo>
                <a:lnTo>
                  <a:pt x="487197" y="111988"/>
                </a:lnTo>
                <a:lnTo>
                  <a:pt x="480314" y="109753"/>
                </a:lnTo>
                <a:lnTo>
                  <a:pt x="473595" y="108153"/>
                </a:lnTo>
                <a:lnTo>
                  <a:pt x="473722" y="108153"/>
                </a:lnTo>
                <a:lnTo>
                  <a:pt x="459181" y="105867"/>
                </a:lnTo>
                <a:lnTo>
                  <a:pt x="452005" y="105308"/>
                </a:lnTo>
                <a:lnTo>
                  <a:pt x="444715" y="105308"/>
                </a:lnTo>
                <a:lnTo>
                  <a:pt x="401777" y="111709"/>
                </a:lnTo>
                <a:lnTo>
                  <a:pt x="363842" y="130162"/>
                </a:lnTo>
                <a:lnTo>
                  <a:pt x="333324" y="158076"/>
                </a:lnTo>
                <a:lnTo>
                  <a:pt x="311645" y="193916"/>
                </a:lnTo>
                <a:lnTo>
                  <a:pt x="300977" y="235407"/>
                </a:lnTo>
                <a:lnTo>
                  <a:pt x="300266" y="250063"/>
                </a:lnTo>
                <a:lnTo>
                  <a:pt x="300977" y="264731"/>
                </a:lnTo>
                <a:lnTo>
                  <a:pt x="303110" y="278968"/>
                </a:lnTo>
                <a:lnTo>
                  <a:pt x="306603" y="292544"/>
                </a:lnTo>
                <a:lnTo>
                  <a:pt x="306666" y="292798"/>
                </a:lnTo>
                <a:lnTo>
                  <a:pt x="325069" y="330936"/>
                </a:lnTo>
                <a:lnTo>
                  <a:pt x="352806" y="361670"/>
                </a:lnTo>
                <a:lnTo>
                  <a:pt x="388416" y="383438"/>
                </a:lnTo>
                <a:lnTo>
                  <a:pt x="429933" y="394106"/>
                </a:lnTo>
                <a:lnTo>
                  <a:pt x="444715" y="394817"/>
                </a:lnTo>
                <a:lnTo>
                  <a:pt x="459244" y="394106"/>
                </a:lnTo>
                <a:lnTo>
                  <a:pt x="500545" y="383438"/>
                </a:lnTo>
                <a:lnTo>
                  <a:pt x="536397" y="361670"/>
                </a:lnTo>
                <a:lnTo>
                  <a:pt x="564362" y="330936"/>
                </a:lnTo>
                <a:lnTo>
                  <a:pt x="582980" y="292798"/>
                </a:lnTo>
                <a:lnTo>
                  <a:pt x="583044" y="292544"/>
                </a:lnTo>
                <a:lnTo>
                  <a:pt x="586587" y="278968"/>
                </a:lnTo>
                <a:lnTo>
                  <a:pt x="588746" y="264731"/>
                </a:lnTo>
                <a:lnTo>
                  <a:pt x="589470" y="250063"/>
                </a:lnTo>
                <a:lnTo>
                  <a:pt x="589470" y="207568"/>
                </a:lnTo>
                <a:lnTo>
                  <a:pt x="589470" y="111988"/>
                </a:lnTo>
                <a:lnTo>
                  <a:pt x="589470" y="45631"/>
                </a:lnTo>
                <a:close/>
              </a:path>
            </a:pathLst>
          </a:custGeom>
          <a:solidFill>
            <a:schemeClr val="tx1"/>
          </a:solidFill>
        </p:spPr>
        <p:txBody>
          <a:bodyPr wrap="square" lIns="0" tIns="0" rIns="0" bIns="0" rtlCol="0"/>
          <a:lstStyle/>
          <a:p>
            <a:endParaRPr/>
          </a:p>
        </p:txBody>
      </p:sp>
      <p:sp>
        <p:nvSpPr>
          <p:cNvPr id="9" name="TextBox 8">
            <a:extLst>
              <a:ext uri="{FF2B5EF4-FFF2-40B4-BE49-F238E27FC236}">
                <a16:creationId xmlns:a16="http://schemas.microsoft.com/office/drawing/2014/main" id="{EF7FADD6-CB19-B2ED-39D7-8B080F8DD046}"/>
              </a:ext>
            </a:extLst>
          </p:cNvPr>
          <p:cNvSpPr txBox="1"/>
          <p:nvPr/>
        </p:nvSpPr>
        <p:spPr>
          <a:xfrm>
            <a:off x="1867989" y="1254034"/>
            <a:ext cx="184731" cy="369332"/>
          </a:xfrm>
          <a:prstGeom prst="rect">
            <a:avLst/>
          </a:prstGeom>
          <a:noFill/>
        </p:spPr>
        <p:txBody>
          <a:bodyPr wrap="none" rtlCol="0">
            <a:spAutoFit/>
          </a:bodyPr>
          <a:lstStyle/>
          <a:p>
            <a:endParaRPr lang="en-US"/>
          </a:p>
        </p:txBody>
      </p:sp>
      <p:sp>
        <p:nvSpPr>
          <p:cNvPr id="2" name="TextBox 1">
            <a:extLst>
              <a:ext uri="{FF2B5EF4-FFF2-40B4-BE49-F238E27FC236}">
                <a16:creationId xmlns:a16="http://schemas.microsoft.com/office/drawing/2014/main" id="{80ADD4A3-205D-D0AE-D7AC-93517BCDEEC7}"/>
              </a:ext>
            </a:extLst>
          </p:cNvPr>
          <p:cNvSpPr txBox="1"/>
          <p:nvPr/>
        </p:nvSpPr>
        <p:spPr>
          <a:xfrm>
            <a:off x="1093076" y="1965434"/>
            <a:ext cx="184731" cy="369332"/>
          </a:xfrm>
          <a:prstGeom prst="rect">
            <a:avLst/>
          </a:prstGeom>
          <a:noFill/>
        </p:spPr>
        <p:txBody>
          <a:bodyPr wrap="none" rtlCol="0">
            <a:spAutoFit/>
          </a:bodyPr>
          <a:lstStyle/>
          <a:p>
            <a:endParaRPr lang="en-US"/>
          </a:p>
        </p:txBody>
      </p:sp>
      <p:pic>
        <p:nvPicPr>
          <p:cNvPr id="4" name="Picture 3">
            <a:extLst>
              <a:ext uri="{FF2B5EF4-FFF2-40B4-BE49-F238E27FC236}">
                <a16:creationId xmlns:a16="http://schemas.microsoft.com/office/drawing/2014/main" id="{BD0593AE-C4D9-65D7-38FB-A32C0778987B}"/>
              </a:ext>
            </a:extLst>
          </p:cNvPr>
          <p:cNvPicPr>
            <a:picLocks noChangeAspect="1"/>
          </p:cNvPicPr>
          <p:nvPr/>
        </p:nvPicPr>
        <p:blipFill>
          <a:blip r:embed="rId3"/>
          <a:stretch>
            <a:fillRect/>
          </a:stretch>
        </p:blipFill>
        <p:spPr>
          <a:xfrm flipH="1">
            <a:off x="8872288" y="3537566"/>
            <a:ext cx="3496101" cy="4355910"/>
          </a:xfrm>
          <a:prstGeom prst="rect">
            <a:avLst/>
          </a:prstGeom>
        </p:spPr>
      </p:pic>
      <p:sp>
        <p:nvSpPr>
          <p:cNvPr id="6" name="object 22">
            <a:extLst>
              <a:ext uri="{FF2B5EF4-FFF2-40B4-BE49-F238E27FC236}">
                <a16:creationId xmlns:a16="http://schemas.microsoft.com/office/drawing/2014/main" id="{70801C72-AB9C-30EB-A29F-E51EE59F998D}"/>
              </a:ext>
            </a:extLst>
          </p:cNvPr>
          <p:cNvSpPr/>
          <p:nvPr/>
        </p:nvSpPr>
        <p:spPr>
          <a:xfrm>
            <a:off x="9948051" y="4923106"/>
            <a:ext cx="1344573" cy="1584830"/>
          </a:xfrm>
          <a:custGeom>
            <a:avLst/>
            <a:gdLst/>
            <a:ahLst/>
            <a:cxnLst/>
            <a:rect l="l" t="t" r="r" b="b"/>
            <a:pathLst>
              <a:path w="589914" h="695325">
                <a:moveTo>
                  <a:pt x="289204" y="250063"/>
                </a:moveTo>
                <a:lnTo>
                  <a:pt x="282867" y="207568"/>
                </a:lnTo>
                <a:lnTo>
                  <a:pt x="264401" y="169189"/>
                </a:lnTo>
                <a:lnTo>
                  <a:pt x="236664" y="138455"/>
                </a:lnTo>
                <a:lnTo>
                  <a:pt x="200888" y="116687"/>
                </a:lnTo>
                <a:lnTo>
                  <a:pt x="187083" y="111607"/>
                </a:lnTo>
                <a:lnTo>
                  <a:pt x="187083" y="250063"/>
                </a:lnTo>
                <a:lnTo>
                  <a:pt x="183743" y="266598"/>
                </a:lnTo>
                <a:lnTo>
                  <a:pt x="174650" y="280111"/>
                </a:lnTo>
                <a:lnTo>
                  <a:pt x="161137" y="289217"/>
                </a:lnTo>
                <a:lnTo>
                  <a:pt x="144602" y="292544"/>
                </a:lnTo>
                <a:lnTo>
                  <a:pt x="128066" y="289217"/>
                </a:lnTo>
                <a:lnTo>
                  <a:pt x="114566" y="280111"/>
                </a:lnTo>
                <a:lnTo>
                  <a:pt x="105460" y="266598"/>
                </a:lnTo>
                <a:lnTo>
                  <a:pt x="102120" y="250063"/>
                </a:lnTo>
                <a:lnTo>
                  <a:pt x="105460" y="233527"/>
                </a:lnTo>
                <a:lnTo>
                  <a:pt x="114566" y="220014"/>
                </a:lnTo>
                <a:lnTo>
                  <a:pt x="128066" y="210908"/>
                </a:lnTo>
                <a:lnTo>
                  <a:pt x="144602" y="207568"/>
                </a:lnTo>
                <a:lnTo>
                  <a:pt x="161137" y="210908"/>
                </a:lnTo>
                <a:lnTo>
                  <a:pt x="174650" y="220014"/>
                </a:lnTo>
                <a:lnTo>
                  <a:pt x="183743" y="233527"/>
                </a:lnTo>
                <a:lnTo>
                  <a:pt x="187083" y="250063"/>
                </a:lnTo>
                <a:lnTo>
                  <a:pt x="187083" y="111607"/>
                </a:lnTo>
                <a:lnTo>
                  <a:pt x="173659" y="108153"/>
                </a:lnTo>
                <a:lnTo>
                  <a:pt x="159423" y="106019"/>
                </a:lnTo>
                <a:lnTo>
                  <a:pt x="144754" y="105308"/>
                </a:lnTo>
                <a:lnTo>
                  <a:pt x="130098" y="106019"/>
                </a:lnTo>
                <a:lnTo>
                  <a:pt x="88773" y="116687"/>
                </a:lnTo>
                <a:lnTo>
                  <a:pt x="53060" y="138455"/>
                </a:lnTo>
                <a:lnTo>
                  <a:pt x="25120" y="169189"/>
                </a:lnTo>
                <a:lnTo>
                  <a:pt x="6489" y="207327"/>
                </a:lnTo>
                <a:lnTo>
                  <a:pt x="0" y="250063"/>
                </a:lnTo>
                <a:lnTo>
                  <a:pt x="723" y="264718"/>
                </a:lnTo>
                <a:lnTo>
                  <a:pt x="2882" y="278930"/>
                </a:lnTo>
                <a:lnTo>
                  <a:pt x="6451" y="292544"/>
                </a:lnTo>
                <a:lnTo>
                  <a:pt x="6489" y="292709"/>
                </a:lnTo>
                <a:lnTo>
                  <a:pt x="25120" y="330669"/>
                </a:lnTo>
                <a:lnTo>
                  <a:pt x="53060" y="361378"/>
                </a:lnTo>
                <a:lnTo>
                  <a:pt x="88773" y="383286"/>
                </a:lnTo>
                <a:lnTo>
                  <a:pt x="130098" y="394106"/>
                </a:lnTo>
                <a:lnTo>
                  <a:pt x="144754" y="394817"/>
                </a:lnTo>
                <a:lnTo>
                  <a:pt x="149021" y="394677"/>
                </a:lnTo>
                <a:lnTo>
                  <a:pt x="151320" y="394677"/>
                </a:lnTo>
                <a:lnTo>
                  <a:pt x="189407" y="385406"/>
                </a:lnTo>
                <a:lnTo>
                  <a:pt x="203098" y="378548"/>
                </a:lnTo>
                <a:lnTo>
                  <a:pt x="203479" y="378548"/>
                </a:lnTo>
                <a:lnTo>
                  <a:pt x="204330" y="379768"/>
                </a:lnTo>
                <a:lnTo>
                  <a:pt x="205143" y="381000"/>
                </a:lnTo>
                <a:lnTo>
                  <a:pt x="206108" y="382155"/>
                </a:lnTo>
                <a:lnTo>
                  <a:pt x="216954" y="390664"/>
                </a:lnTo>
                <a:lnTo>
                  <a:pt x="230035" y="394677"/>
                </a:lnTo>
                <a:lnTo>
                  <a:pt x="243687" y="394677"/>
                </a:lnTo>
                <a:lnTo>
                  <a:pt x="275018" y="378548"/>
                </a:lnTo>
                <a:lnTo>
                  <a:pt x="278638" y="374929"/>
                </a:lnTo>
                <a:lnTo>
                  <a:pt x="282384" y="369366"/>
                </a:lnTo>
                <a:lnTo>
                  <a:pt x="287832" y="356628"/>
                </a:lnTo>
                <a:lnTo>
                  <a:pt x="289204" y="349897"/>
                </a:lnTo>
                <a:lnTo>
                  <a:pt x="289204" y="292544"/>
                </a:lnTo>
                <a:lnTo>
                  <a:pt x="289204" y="250063"/>
                </a:lnTo>
                <a:close/>
              </a:path>
              <a:path w="589914" h="695325">
                <a:moveTo>
                  <a:pt x="289293" y="550113"/>
                </a:moveTo>
                <a:lnTo>
                  <a:pt x="281940" y="504431"/>
                </a:lnTo>
                <a:lnTo>
                  <a:pt x="261467" y="464718"/>
                </a:lnTo>
                <a:lnTo>
                  <a:pt x="230276" y="433374"/>
                </a:lnTo>
                <a:lnTo>
                  <a:pt x="190741" y="412813"/>
                </a:lnTo>
                <a:lnTo>
                  <a:pt x="145262" y="405422"/>
                </a:lnTo>
                <a:lnTo>
                  <a:pt x="116979" y="408203"/>
                </a:lnTo>
                <a:lnTo>
                  <a:pt x="65366" y="429628"/>
                </a:lnTo>
                <a:lnTo>
                  <a:pt x="25285" y="469557"/>
                </a:lnTo>
                <a:lnTo>
                  <a:pt x="3390" y="520738"/>
                </a:lnTo>
                <a:lnTo>
                  <a:pt x="25" y="642226"/>
                </a:lnTo>
                <a:lnTo>
                  <a:pt x="4165" y="662711"/>
                </a:lnTo>
                <a:lnTo>
                  <a:pt x="15443" y="679437"/>
                </a:lnTo>
                <a:lnTo>
                  <a:pt x="32169" y="690714"/>
                </a:lnTo>
                <a:lnTo>
                  <a:pt x="52641" y="694842"/>
                </a:lnTo>
                <a:lnTo>
                  <a:pt x="73126" y="690714"/>
                </a:lnTo>
                <a:lnTo>
                  <a:pt x="89852" y="679437"/>
                </a:lnTo>
                <a:lnTo>
                  <a:pt x="101130" y="662711"/>
                </a:lnTo>
                <a:lnTo>
                  <a:pt x="105257" y="642226"/>
                </a:lnTo>
                <a:lnTo>
                  <a:pt x="105257" y="550862"/>
                </a:lnTo>
                <a:lnTo>
                  <a:pt x="108839" y="535216"/>
                </a:lnTo>
                <a:lnTo>
                  <a:pt x="117538" y="522427"/>
                </a:lnTo>
                <a:lnTo>
                  <a:pt x="130111" y="513816"/>
                </a:lnTo>
                <a:lnTo>
                  <a:pt x="145262" y="510654"/>
                </a:lnTo>
                <a:lnTo>
                  <a:pt x="160350" y="513765"/>
                </a:lnTo>
                <a:lnTo>
                  <a:pt x="172681" y="522224"/>
                </a:lnTo>
                <a:lnTo>
                  <a:pt x="181013" y="534771"/>
                </a:lnTo>
                <a:lnTo>
                  <a:pt x="184061" y="550113"/>
                </a:lnTo>
                <a:lnTo>
                  <a:pt x="184061" y="642226"/>
                </a:lnTo>
                <a:lnTo>
                  <a:pt x="188201" y="662711"/>
                </a:lnTo>
                <a:lnTo>
                  <a:pt x="199478" y="679437"/>
                </a:lnTo>
                <a:lnTo>
                  <a:pt x="216204" y="690714"/>
                </a:lnTo>
                <a:lnTo>
                  <a:pt x="236677" y="694842"/>
                </a:lnTo>
                <a:lnTo>
                  <a:pt x="257162" y="690714"/>
                </a:lnTo>
                <a:lnTo>
                  <a:pt x="273888" y="679437"/>
                </a:lnTo>
                <a:lnTo>
                  <a:pt x="285165" y="662711"/>
                </a:lnTo>
                <a:lnTo>
                  <a:pt x="289293" y="642226"/>
                </a:lnTo>
                <a:lnTo>
                  <a:pt x="289293" y="550113"/>
                </a:lnTo>
                <a:close/>
              </a:path>
              <a:path w="589914" h="695325">
                <a:moveTo>
                  <a:pt x="589470" y="550037"/>
                </a:moveTo>
                <a:lnTo>
                  <a:pt x="588759" y="535381"/>
                </a:lnTo>
                <a:lnTo>
                  <a:pt x="586625" y="521131"/>
                </a:lnTo>
                <a:lnTo>
                  <a:pt x="583120" y="507542"/>
                </a:lnTo>
                <a:lnTo>
                  <a:pt x="583069" y="507301"/>
                </a:lnTo>
                <a:lnTo>
                  <a:pt x="564654" y="469163"/>
                </a:lnTo>
                <a:lnTo>
                  <a:pt x="536917" y="438429"/>
                </a:lnTo>
                <a:lnTo>
                  <a:pt x="501154" y="416661"/>
                </a:lnTo>
                <a:lnTo>
                  <a:pt x="487349" y="411594"/>
                </a:lnTo>
                <a:lnTo>
                  <a:pt x="487349" y="550037"/>
                </a:lnTo>
                <a:lnTo>
                  <a:pt x="484009" y="566572"/>
                </a:lnTo>
                <a:lnTo>
                  <a:pt x="474903" y="580085"/>
                </a:lnTo>
                <a:lnTo>
                  <a:pt x="461403" y="589178"/>
                </a:lnTo>
                <a:lnTo>
                  <a:pt x="444868" y="592518"/>
                </a:lnTo>
                <a:lnTo>
                  <a:pt x="428332" y="589178"/>
                </a:lnTo>
                <a:lnTo>
                  <a:pt x="414832" y="580085"/>
                </a:lnTo>
                <a:lnTo>
                  <a:pt x="405726" y="566572"/>
                </a:lnTo>
                <a:lnTo>
                  <a:pt x="402386" y="550037"/>
                </a:lnTo>
                <a:lnTo>
                  <a:pt x="405726" y="533501"/>
                </a:lnTo>
                <a:lnTo>
                  <a:pt x="414832" y="519988"/>
                </a:lnTo>
                <a:lnTo>
                  <a:pt x="428332" y="510882"/>
                </a:lnTo>
                <a:lnTo>
                  <a:pt x="444868" y="507542"/>
                </a:lnTo>
                <a:lnTo>
                  <a:pt x="461403" y="510882"/>
                </a:lnTo>
                <a:lnTo>
                  <a:pt x="474903" y="519988"/>
                </a:lnTo>
                <a:lnTo>
                  <a:pt x="484009" y="533501"/>
                </a:lnTo>
                <a:lnTo>
                  <a:pt x="487349" y="550037"/>
                </a:lnTo>
                <a:lnTo>
                  <a:pt x="487349" y="411594"/>
                </a:lnTo>
                <a:lnTo>
                  <a:pt x="473925" y="408127"/>
                </a:lnTo>
                <a:lnTo>
                  <a:pt x="459676" y="405993"/>
                </a:lnTo>
                <a:lnTo>
                  <a:pt x="445020" y="405282"/>
                </a:lnTo>
                <a:lnTo>
                  <a:pt x="430364" y="405993"/>
                </a:lnTo>
                <a:lnTo>
                  <a:pt x="389039" y="416661"/>
                </a:lnTo>
                <a:lnTo>
                  <a:pt x="353326" y="438429"/>
                </a:lnTo>
                <a:lnTo>
                  <a:pt x="325374" y="469163"/>
                </a:lnTo>
                <a:lnTo>
                  <a:pt x="306755" y="507301"/>
                </a:lnTo>
                <a:lnTo>
                  <a:pt x="300266" y="550037"/>
                </a:lnTo>
                <a:lnTo>
                  <a:pt x="300977" y="564692"/>
                </a:lnTo>
                <a:lnTo>
                  <a:pt x="311797" y="606018"/>
                </a:lnTo>
                <a:lnTo>
                  <a:pt x="333705" y="641731"/>
                </a:lnTo>
                <a:lnTo>
                  <a:pt x="364413" y="669683"/>
                </a:lnTo>
                <a:lnTo>
                  <a:pt x="402374" y="688314"/>
                </a:lnTo>
                <a:lnTo>
                  <a:pt x="445020" y="694791"/>
                </a:lnTo>
                <a:lnTo>
                  <a:pt x="449275" y="694651"/>
                </a:lnTo>
                <a:lnTo>
                  <a:pt x="451573" y="694651"/>
                </a:lnTo>
                <a:lnTo>
                  <a:pt x="489661" y="685380"/>
                </a:lnTo>
                <a:lnTo>
                  <a:pt x="503351" y="678522"/>
                </a:lnTo>
                <a:lnTo>
                  <a:pt x="503745" y="678522"/>
                </a:lnTo>
                <a:lnTo>
                  <a:pt x="504596" y="679742"/>
                </a:lnTo>
                <a:lnTo>
                  <a:pt x="505409" y="680974"/>
                </a:lnTo>
                <a:lnTo>
                  <a:pt x="506374" y="682117"/>
                </a:lnTo>
                <a:lnTo>
                  <a:pt x="517220" y="690638"/>
                </a:lnTo>
                <a:lnTo>
                  <a:pt x="530288" y="694651"/>
                </a:lnTo>
                <a:lnTo>
                  <a:pt x="543953" y="694651"/>
                </a:lnTo>
                <a:lnTo>
                  <a:pt x="575284" y="678522"/>
                </a:lnTo>
                <a:lnTo>
                  <a:pt x="578904" y="674903"/>
                </a:lnTo>
                <a:lnTo>
                  <a:pt x="582650" y="669340"/>
                </a:lnTo>
                <a:lnTo>
                  <a:pt x="588098" y="656602"/>
                </a:lnTo>
                <a:lnTo>
                  <a:pt x="589470" y="649871"/>
                </a:lnTo>
                <a:lnTo>
                  <a:pt x="589470" y="592518"/>
                </a:lnTo>
                <a:lnTo>
                  <a:pt x="589470" y="550037"/>
                </a:lnTo>
                <a:close/>
              </a:path>
              <a:path w="589914" h="695325">
                <a:moveTo>
                  <a:pt x="589470" y="45631"/>
                </a:moveTo>
                <a:lnTo>
                  <a:pt x="569950" y="10579"/>
                </a:lnTo>
                <a:lnTo>
                  <a:pt x="545160" y="0"/>
                </a:lnTo>
                <a:lnTo>
                  <a:pt x="530593" y="0"/>
                </a:lnTo>
                <a:lnTo>
                  <a:pt x="497014" y="20078"/>
                </a:lnTo>
                <a:lnTo>
                  <a:pt x="487197" y="45631"/>
                </a:lnTo>
                <a:lnTo>
                  <a:pt x="487197" y="111988"/>
                </a:lnTo>
                <a:lnTo>
                  <a:pt x="487197" y="250063"/>
                </a:lnTo>
                <a:lnTo>
                  <a:pt x="483857" y="266598"/>
                </a:lnTo>
                <a:lnTo>
                  <a:pt x="474764" y="280111"/>
                </a:lnTo>
                <a:lnTo>
                  <a:pt x="461251" y="289217"/>
                </a:lnTo>
                <a:lnTo>
                  <a:pt x="444715" y="292544"/>
                </a:lnTo>
                <a:lnTo>
                  <a:pt x="428180" y="289217"/>
                </a:lnTo>
                <a:lnTo>
                  <a:pt x="414680" y="280111"/>
                </a:lnTo>
                <a:lnTo>
                  <a:pt x="405574" y="266598"/>
                </a:lnTo>
                <a:lnTo>
                  <a:pt x="402234" y="250063"/>
                </a:lnTo>
                <a:lnTo>
                  <a:pt x="405574" y="233527"/>
                </a:lnTo>
                <a:lnTo>
                  <a:pt x="414680" y="220014"/>
                </a:lnTo>
                <a:lnTo>
                  <a:pt x="428180" y="210908"/>
                </a:lnTo>
                <a:lnTo>
                  <a:pt x="444715" y="207568"/>
                </a:lnTo>
                <a:lnTo>
                  <a:pt x="461251" y="210908"/>
                </a:lnTo>
                <a:lnTo>
                  <a:pt x="474764" y="220014"/>
                </a:lnTo>
                <a:lnTo>
                  <a:pt x="483857" y="233527"/>
                </a:lnTo>
                <a:lnTo>
                  <a:pt x="487197" y="250063"/>
                </a:lnTo>
                <a:lnTo>
                  <a:pt x="487197" y="111988"/>
                </a:lnTo>
                <a:lnTo>
                  <a:pt x="480314" y="109753"/>
                </a:lnTo>
                <a:lnTo>
                  <a:pt x="473595" y="108153"/>
                </a:lnTo>
                <a:lnTo>
                  <a:pt x="473722" y="108153"/>
                </a:lnTo>
                <a:lnTo>
                  <a:pt x="459181" y="105867"/>
                </a:lnTo>
                <a:lnTo>
                  <a:pt x="452005" y="105308"/>
                </a:lnTo>
                <a:lnTo>
                  <a:pt x="444715" y="105308"/>
                </a:lnTo>
                <a:lnTo>
                  <a:pt x="401777" y="111709"/>
                </a:lnTo>
                <a:lnTo>
                  <a:pt x="363842" y="130162"/>
                </a:lnTo>
                <a:lnTo>
                  <a:pt x="333324" y="158076"/>
                </a:lnTo>
                <a:lnTo>
                  <a:pt x="311645" y="193916"/>
                </a:lnTo>
                <a:lnTo>
                  <a:pt x="300977" y="235407"/>
                </a:lnTo>
                <a:lnTo>
                  <a:pt x="300266" y="250063"/>
                </a:lnTo>
                <a:lnTo>
                  <a:pt x="300977" y="264731"/>
                </a:lnTo>
                <a:lnTo>
                  <a:pt x="303110" y="278968"/>
                </a:lnTo>
                <a:lnTo>
                  <a:pt x="306603" y="292544"/>
                </a:lnTo>
                <a:lnTo>
                  <a:pt x="306666" y="292798"/>
                </a:lnTo>
                <a:lnTo>
                  <a:pt x="325069" y="330936"/>
                </a:lnTo>
                <a:lnTo>
                  <a:pt x="352806" y="361670"/>
                </a:lnTo>
                <a:lnTo>
                  <a:pt x="388416" y="383438"/>
                </a:lnTo>
                <a:lnTo>
                  <a:pt x="429933" y="394106"/>
                </a:lnTo>
                <a:lnTo>
                  <a:pt x="444715" y="394817"/>
                </a:lnTo>
                <a:lnTo>
                  <a:pt x="459244" y="394106"/>
                </a:lnTo>
                <a:lnTo>
                  <a:pt x="500545" y="383438"/>
                </a:lnTo>
                <a:lnTo>
                  <a:pt x="536397" y="361670"/>
                </a:lnTo>
                <a:lnTo>
                  <a:pt x="564362" y="330936"/>
                </a:lnTo>
                <a:lnTo>
                  <a:pt x="582980" y="292798"/>
                </a:lnTo>
                <a:lnTo>
                  <a:pt x="583044" y="292544"/>
                </a:lnTo>
                <a:lnTo>
                  <a:pt x="586587" y="278968"/>
                </a:lnTo>
                <a:lnTo>
                  <a:pt x="588746" y="264731"/>
                </a:lnTo>
                <a:lnTo>
                  <a:pt x="589470" y="250063"/>
                </a:lnTo>
                <a:lnTo>
                  <a:pt x="589470" y="207568"/>
                </a:lnTo>
                <a:lnTo>
                  <a:pt x="589470" y="111988"/>
                </a:lnTo>
                <a:lnTo>
                  <a:pt x="589470" y="45631"/>
                </a:lnTo>
                <a:close/>
              </a:path>
            </a:pathLst>
          </a:custGeom>
          <a:solidFill>
            <a:srgbClr val="FFFFFF"/>
          </a:solidFill>
        </p:spPr>
        <p:txBody>
          <a:bodyPr wrap="square" lIns="0" tIns="0" rIns="0" bIns="0" rtlCol="0"/>
          <a:lstStyle/>
          <a:p>
            <a:endParaRPr/>
          </a:p>
        </p:txBody>
      </p:sp>
      <p:sp>
        <p:nvSpPr>
          <p:cNvPr id="11" name="Rectangle 3">
            <a:extLst>
              <a:ext uri="{FF2B5EF4-FFF2-40B4-BE49-F238E27FC236}">
                <a16:creationId xmlns:a16="http://schemas.microsoft.com/office/drawing/2014/main" id="{D1721D2A-AEE4-EF82-439B-61A30EF1A991}"/>
              </a:ext>
            </a:extLst>
          </p:cNvPr>
          <p:cNvSpPr>
            <a:spLocks noChangeArrowheads="1"/>
          </p:cNvSpPr>
          <p:nvPr/>
        </p:nvSpPr>
        <p:spPr bwMode="auto">
          <a:xfrm>
            <a:off x="839788" y="584200"/>
            <a:ext cx="10999434" cy="43396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4200" b="1" i="0" u="none" strike="noStrike" cap="none" normalizeH="0" baseline="0" dirty="0">
                <a:ln>
                  <a:noFill/>
                </a:ln>
                <a:solidFill>
                  <a:srgbClr val="000000"/>
                </a:solidFill>
                <a:effectLst/>
                <a:latin typeface="Arial" panose="020B0604020202020204" pitchFamily="34" charset="0"/>
                <a:cs typeface="Arial" panose="020B0604020202020204" pitchFamily="34" charset="0"/>
              </a:rPr>
              <a:t>What is the consultation about?</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2400" b="1" i="0" u="none" strike="noStrike" cap="none" normalizeH="0" baseline="0" dirty="0">
              <a:ln>
                <a:noFill/>
              </a:ln>
              <a:solidFill>
                <a:srgbClr val="000000"/>
              </a:solidFill>
              <a:effectLst/>
              <a:cs typeface="Arial" panose="020B0604020202020204" pitchFamily="34" charset="0"/>
            </a:endParaRPr>
          </a:p>
          <a:p>
            <a:r>
              <a:rPr lang="en-AU" sz="2400" dirty="0"/>
              <a:t>The Australian Government is developing a new National Cultural Policy to shape the future direction of the creative and cultural sector.</a:t>
            </a:r>
          </a:p>
          <a:p>
            <a:endParaRPr lang="en-AU" sz="2400" dirty="0"/>
          </a:p>
          <a:p>
            <a:r>
              <a:rPr lang="en-AU" sz="2400" dirty="0"/>
              <a:t>Building on the success of </a:t>
            </a:r>
            <a:r>
              <a:rPr lang="en-AU" sz="2400" i="1" dirty="0">
                <a:hlinkClick r:id="rId4"/>
              </a:rPr>
              <a:t>Revive</a:t>
            </a:r>
            <a:r>
              <a:rPr lang="en-AU" sz="2400" dirty="0">
                <a:hlinkClick r:id="rId4"/>
              </a:rPr>
              <a:t>: A place for every story, a story for every place</a:t>
            </a:r>
            <a:r>
              <a:rPr lang="en-AU" sz="2400" dirty="0"/>
              <a:t>, the new policy will address gaps, respond to emerging priorities, and provide a clear framework to support a vibrant and sustainable cultural future. It will set a clear direction for the coming years and guide how we support creativity, cultural expression and participation across the nation.</a:t>
            </a:r>
          </a:p>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299370881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8F70B392-9F0A-E1D0-ADC0-6E7B6DB375BC}"/>
            </a:ext>
          </a:extLst>
        </p:cNvPr>
        <p:cNvGrpSpPr/>
        <p:nvPr/>
      </p:nvGrpSpPr>
      <p:grpSpPr>
        <a:xfrm>
          <a:off x="0" y="0"/>
          <a:ext cx="0" cy="0"/>
          <a:chOff x="0" y="0"/>
          <a:chExt cx="0" cy="0"/>
        </a:xfrm>
      </p:grpSpPr>
      <p:pic>
        <p:nvPicPr>
          <p:cNvPr id="7" name="Picture 6" descr="A black circle on a pink background&#10;&#10;AI-generated content may be incorrect.">
            <a:extLst>
              <a:ext uri="{FF2B5EF4-FFF2-40B4-BE49-F238E27FC236}">
                <a16:creationId xmlns:a16="http://schemas.microsoft.com/office/drawing/2014/main" id="{536F807E-65E4-EA92-5B1E-8655B5AE7E71}"/>
              </a:ext>
            </a:extLst>
          </p:cNvPr>
          <p:cNvPicPr>
            <a:picLocks noChangeAspect="1"/>
          </p:cNvPicPr>
          <p:nvPr/>
        </p:nvPicPr>
        <p:blipFill>
          <a:blip r:embed="rId2"/>
          <a:srcRect l="2672" r="2672" b="29165"/>
          <a:stretch>
            <a:fillRect/>
          </a:stretch>
        </p:blipFill>
        <p:spPr>
          <a:xfrm>
            <a:off x="-1" y="2415037"/>
            <a:ext cx="12192001" cy="4442963"/>
          </a:xfrm>
          <a:prstGeom prst="rect">
            <a:avLst/>
          </a:prstGeom>
        </p:spPr>
      </p:pic>
      <p:sp>
        <p:nvSpPr>
          <p:cNvPr id="8" name="object 22">
            <a:extLst>
              <a:ext uri="{FF2B5EF4-FFF2-40B4-BE49-F238E27FC236}">
                <a16:creationId xmlns:a16="http://schemas.microsoft.com/office/drawing/2014/main" id="{5070585F-598B-8724-A423-910DC1668422}"/>
              </a:ext>
            </a:extLst>
          </p:cNvPr>
          <p:cNvSpPr/>
          <p:nvPr/>
        </p:nvSpPr>
        <p:spPr>
          <a:xfrm>
            <a:off x="10143234" y="4733685"/>
            <a:ext cx="1344573" cy="1584830"/>
          </a:xfrm>
          <a:custGeom>
            <a:avLst/>
            <a:gdLst/>
            <a:ahLst/>
            <a:cxnLst/>
            <a:rect l="l" t="t" r="r" b="b"/>
            <a:pathLst>
              <a:path w="589914" h="695325">
                <a:moveTo>
                  <a:pt x="289204" y="250063"/>
                </a:moveTo>
                <a:lnTo>
                  <a:pt x="282867" y="207568"/>
                </a:lnTo>
                <a:lnTo>
                  <a:pt x="264401" y="169189"/>
                </a:lnTo>
                <a:lnTo>
                  <a:pt x="236664" y="138455"/>
                </a:lnTo>
                <a:lnTo>
                  <a:pt x="200888" y="116687"/>
                </a:lnTo>
                <a:lnTo>
                  <a:pt x="187083" y="111607"/>
                </a:lnTo>
                <a:lnTo>
                  <a:pt x="187083" y="250063"/>
                </a:lnTo>
                <a:lnTo>
                  <a:pt x="183743" y="266598"/>
                </a:lnTo>
                <a:lnTo>
                  <a:pt x="174650" y="280111"/>
                </a:lnTo>
                <a:lnTo>
                  <a:pt x="161137" y="289217"/>
                </a:lnTo>
                <a:lnTo>
                  <a:pt x="144602" y="292544"/>
                </a:lnTo>
                <a:lnTo>
                  <a:pt x="128066" y="289217"/>
                </a:lnTo>
                <a:lnTo>
                  <a:pt x="114566" y="280111"/>
                </a:lnTo>
                <a:lnTo>
                  <a:pt x="105460" y="266598"/>
                </a:lnTo>
                <a:lnTo>
                  <a:pt x="102120" y="250063"/>
                </a:lnTo>
                <a:lnTo>
                  <a:pt x="105460" y="233527"/>
                </a:lnTo>
                <a:lnTo>
                  <a:pt x="114566" y="220014"/>
                </a:lnTo>
                <a:lnTo>
                  <a:pt x="128066" y="210908"/>
                </a:lnTo>
                <a:lnTo>
                  <a:pt x="144602" y="207568"/>
                </a:lnTo>
                <a:lnTo>
                  <a:pt x="161137" y="210908"/>
                </a:lnTo>
                <a:lnTo>
                  <a:pt x="174650" y="220014"/>
                </a:lnTo>
                <a:lnTo>
                  <a:pt x="183743" y="233527"/>
                </a:lnTo>
                <a:lnTo>
                  <a:pt x="187083" y="250063"/>
                </a:lnTo>
                <a:lnTo>
                  <a:pt x="187083" y="111607"/>
                </a:lnTo>
                <a:lnTo>
                  <a:pt x="173659" y="108153"/>
                </a:lnTo>
                <a:lnTo>
                  <a:pt x="159423" y="106019"/>
                </a:lnTo>
                <a:lnTo>
                  <a:pt x="144754" y="105308"/>
                </a:lnTo>
                <a:lnTo>
                  <a:pt x="130098" y="106019"/>
                </a:lnTo>
                <a:lnTo>
                  <a:pt x="88773" y="116687"/>
                </a:lnTo>
                <a:lnTo>
                  <a:pt x="53060" y="138455"/>
                </a:lnTo>
                <a:lnTo>
                  <a:pt x="25120" y="169189"/>
                </a:lnTo>
                <a:lnTo>
                  <a:pt x="6489" y="207327"/>
                </a:lnTo>
                <a:lnTo>
                  <a:pt x="0" y="250063"/>
                </a:lnTo>
                <a:lnTo>
                  <a:pt x="723" y="264718"/>
                </a:lnTo>
                <a:lnTo>
                  <a:pt x="2882" y="278930"/>
                </a:lnTo>
                <a:lnTo>
                  <a:pt x="6451" y="292544"/>
                </a:lnTo>
                <a:lnTo>
                  <a:pt x="6489" y="292709"/>
                </a:lnTo>
                <a:lnTo>
                  <a:pt x="25120" y="330669"/>
                </a:lnTo>
                <a:lnTo>
                  <a:pt x="53060" y="361378"/>
                </a:lnTo>
                <a:lnTo>
                  <a:pt x="88773" y="383286"/>
                </a:lnTo>
                <a:lnTo>
                  <a:pt x="130098" y="394106"/>
                </a:lnTo>
                <a:lnTo>
                  <a:pt x="144754" y="394817"/>
                </a:lnTo>
                <a:lnTo>
                  <a:pt x="149021" y="394677"/>
                </a:lnTo>
                <a:lnTo>
                  <a:pt x="151320" y="394677"/>
                </a:lnTo>
                <a:lnTo>
                  <a:pt x="189407" y="385406"/>
                </a:lnTo>
                <a:lnTo>
                  <a:pt x="203098" y="378548"/>
                </a:lnTo>
                <a:lnTo>
                  <a:pt x="203479" y="378548"/>
                </a:lnTo>
                <a:lnTo>
                  <a:pt x="204330" y="379768"/>
                </a:lnTo>
                <a:lnTo>
                  <a:pt x="205143" y="381000"/>
                </a:lnTo>
                <a:lnTo>
                  <a:pt x="206108" y="382155"/>
                </a:lnTo>
                <a:lnTo>
                  <a:pt x="216954" y="390664"/>
                </a:lnTo>
                <a:lnTo>
                  <a:pt x="230035" y="394677"/>
                </a:lnTo>
                <a:lnTo>
                  <a:pt x="243687" y="394677"/>
                </a:lnTo>
                <a:lnTo>
                  <a:pt x="275018" y="378548"/>
                </a:lnTo>
                <a:lnTo>
                  <a:pt x="278638" y="374929"/>
                </a:lnTo>
                <a:lnTo>
                  <a:pt x="282384" y="369366"/>
                </a:lnTo>
                <a:lnTo>
                  <a:pt x="287832" y="356628"/>
                </a:lnTo>
                <a:lnTo>
                  <a:pt x="289204" y="349897"/>
                </a:lnTo>
                <a:lnTo>
                  <a:pt x="289204" y="292544"/>
                </a:lnTo>
                <a:lnTo>
                  <a:pt x="289204" y="250063"/>
                </a:lnTo>
                <a:close/>
              </a:path>
              <a:path w="589914" h="695325">
                <a:moveTo>
                  <a:pt x="289293" y="550113"/>
                </a:moveTo>
                <a:lnTo>
                  <a:pt x="281940" y="504431"/>
                </a:lnTo>
                <a:lnTo>
                  <a:pt x="261467" y="464718"/>
                </a:lnTo>
                <a:lnTo>
                  <a:pt x="230276" y="433374"/>
                </a:lnTo>
                <a:lnTo>
                  <a:pt x="190741" y="412813"/>
                </a:lnTo>
                <a:lnTo>
                  <a:pt x="145262" y="405422"/>
                </a:lnTo>
                <a:lnTo>
                  <a:pt x="116979" y="408203"/>
                </a:lnTo>
                <a:lnTo>
                  <a:pt x="65366" y="429628"/>
                </a:lnTo>
                <a:lnTo>
                  <a:pt x="25285" y="469557"/>
                </a:lnTo>
                <a:lnTo>
                  <a:pt x="3390" y="520738"/>
                </a:lnTo>
                <a:lnTo>
                  <a:pt x="25" y="642226"/>
                </a:lnTo>
                <a:lnTo>
                  <a:pt x="4165" y="662711"/>
                </a:lnTo>
                <a:lnTo>
                  <a:pt x="15443" y="679437"/>
                </a:lnTo>
                <a:lnTo>
                  <a:pt x="32169" y="690714"/>
                </a:lnTo>
                <a:lnTo>
                  <a:pt x="52641" y="694842"/>
                </a:lnTo>
                <a:lnTo>
                  <a:pt x="73126" y="690714"/>
                </a:lnTo>
                <a:lnTo>
                  <a:pt x="89852" y="679437"/>
                </a:lnTo>
                <a:lnTo>
                  <a:pt x="101130" y="662711"/>
                </a:lnTo>
                <a:lnTo>
                  <a:pt x="105257" y="642226"/>
                </a:lnTo>
                <a:lnTo>
                  <a:pt x="105257" y="550862"/>
                </a:lnTo>
                <a:lnTo>
                  <a:pt x="108839" y="535216"/>
                </a:lnTo>
                <a:lnTo>
                  <a:pt x="117538" y="522427"/>
                </a:lnTo>
                <a:lnTo>
                  <a:pt x="130111" y="513816"/>
                </a:lnTo>
                <a:lnTo>
                  <a:pt x="145262" y="510654"/>
                </a:lnTo>
                <a:lnTo>
                  <a:pt x="160350" y="513765"/>
                </a:lnTo>
                <a:lnTo>
                  <a:pt x="172681" y="522224"/>
                </a:lnTo>
                <a:lnTo>
                  <a:pt x="181013" y="534771"/>
                </a:lnTo>
                <a:lnTo>
                  <a:pt x="184061" y="550113"/>
                </a:lnTo>
                <a:lnTo>
                  <a:pt x="184061" y="642226"/>
                </a:lnTo>
                <a:lnTo>
                  <a:pt x="188201" y="662711"/>
                </a:lnTo>
                <a:lnTo>
                  <a:pt x="199478" y="679437"/>
                </a:lnTo>
                <a:lnTo>
                  <a:pt x="216204" y="690714"/>
                </a:lnTo>
                <a:lnTo>
                  <a:pt x="236677" y="694842"/>
                </a:lnTo>
                <a:lnTo>
                  <a:pt x="257162" y="690714"/>
                </a:lnTo>
                <a:lnTo>
                  <a:pt x="273888" y="679437"/>
                </a:lnTo>
                <a:lnTo>
                  <a:pt x="285165" y="662711"/>
                </a:lnTo>
                <a:lnTo>
                  <a:pt x="289293" y="642226"/>
                </a:lnTo>
                <a:lnTo>
                  <a:pt x="289293" y="550113"/>
                </a:lnTo>
                <a:close/>
              </a:path>
              <a:path w="589914" h="695325">
                <a:moveTo>
                  <a:pt x="589470" y="550037"/>
                </a:moveTo>
                <a:lnTo>
                  <a:pt x="588759" y="535381"/>
                </a:lnTo>
                <a:lnTo>
                  <a:pt x="586625" y="521131"/>
                </a:lnTo>
                <a:lnTo>
                  <a:pt x="583120" y="507542"/>
                </a:lnTo>
                <a:lnTo>
                  <a:pt x="583069" y="507301"/>
                </a:lnTo>
                <a:lnTo>
                  <a:pt x="564654" y="469163"/>
                </a:lnTo>
                <a:lnTo>
                  <a:pt x="536917" y="438429"/>
                </a:lnTo>
                <a:lnTo>
                  <a:pt x="501154" y="416661"/>
                </a:lnTo>
                <a:lnTo>
                  <a:pt x="487349" y="411594"/>
                </a:lnTo>
                <a:lnTo>
                  <a:pt x="487349" y="550037"/>
                </a:lnTo>
                <a:lnTo>
                  <a:pt x="484009" y="566572"/>
                </a:lnTo>
                <a:lnTo>
                  <a:pt x="474903" y="580085"/>
                </a:lnTo>
                <a:lnTo>
                  <a:pt x="461403" y="589178"/>
                </a:lnTo>
                <a:lnTo>
                  <a:pt x="444868" y="592518"/>
                </a:lnTo>
                <a:lnTo>
                  <a:pt x="428332" y="589178"/>
                </a:lnTo>
                <a:lnTo>
                  <a:pt x="414832" y="580085"/>
                </a:lnTo>
                <a:lnTo>
                  <a:pt x="405726" y="566572"/>
                </a:lnTo>
                <a:lnTo>
                  <a:pt x="402386" y="550037"/>
                </a:lnTo>
                <a:lnTo>
                  <a:pt x="405726" y="533501"/>
                </a:lnTo>
                <a:lnTo>
                  <a:pt x="414832" y="519988"/>
                </a:lnTo>
                <a:lnTo>
                  <a:pt x="428332" y="510882"/>
                </a:lnTo>
                <a:lnTo>
                  <a:pt x="444868" y="507542"/>
                </a:lnTo>
                <a:lnTo>
                  <a:pt x="461403" y="510882"/>
                </a:lnTo>
                <a:lnTo>
                  <a:pt x="474903" y="519988"/>
                </a:lnTo>
                <a:lnTo>
                  <a:pt x="484009" y="533501"/>
                </a:lnTo>
                <a:lnTo>
                  <a:pt x="487349" y="550037"/>
                </a:lnTo>
                <a:lnTo>
                  <a:pt x="487349" y="411594"/>
                </a:lnTo>
                <a:lnTo>
                  <a:pt x="473925" y="408127"/>
                </a:lnTo>
                <a:lnTo>
                  <a:pt x="459676" y="405993"/>
                </a:lnTo>
                <a:lnTo>
                  <a:pt x="445020" y="405282"/>
                </a:lnTo>
                <a:lnTo>
                  <a:pt x="430364" y="405993"/>
                </a:lnTo>
                <a:lnTo>
                  <a:pt x="389039" y="416661"/>
                </a:lnTo>
                <a:lnTo>
                  <a:pt x="353326" y="438429"/>
                </a:lnTo>
                <a:lnTo>
                  <a:pt x="325374" y="469163"/>
                </a:lnTo>
                <a:lnTo>
                  <a:pt x="306755" y="507301"/>
                </a:lnTo>
                <a:lnTo>
                  <a:pt x="300266" y="550037"/>
                </a:lnTo>
                <a:lnTo>
                  <a:pt x="300977" y="564692"/>
                </a:lnTo>
                <a:lnTo>
                  <a:pt x="311797" y="606018"/>
                </a:lnTo>
                <a:lnTo>
                  <a:pt x="333705" y="641731"/>
                </a:lnTo>
                <a:lnTo>
                  <a:pt x="364413" y="669683"/>
                </a:lnTo>
                <a:lnTo>
                  <a:pt x="402374" y="688314"/>
                </a:lnTo>
                <a:lnTo>
                  <a:pt x="445020" y="694791"/>
                </a:lnTo>
                <a:lnTo>
                  <a:pt x="449275" y="694651"/>
                </a:lnTo>
                <a:lnTo>
                  <a:pt x="451573" y="694651"/>
                </a:lnTo>
                <a:lnTo>
                  <a:pt x="489661" y="685380"/>
                </a:lnTo>
                <a:lnTo>
                  <a:pt x="503351" y="678522"/>
                </a:lnTo>
                <a:lnTo>
                  <a:pt x="503745" y="678522"/>
                </a:lnTo>
                <a:lnTo>
                  <a:pt x="504596" y="679742"/>
                </a:lnTo>
                <a:lnTo>
                  <a:pt x="505409" y="680974"/>
                </a:lnTo>
                <a:lnTo>
                  <a:pt x="506374" y="682117"/>
                </a:lnTo>
                <a:lnTo>
                  <a:pt x="517220" y="690638"/>
                </a:lnTo>
                <a:lnTo>
                  <a:pt x="530288" y="694651"/>
                </a:lnTo>
                <a:lnTo>
                  <a:pt x="543953" y="694651"/>
                </a:lnTo>
                <a:lnTo>
                  <a:pt x="575284" y="678522"/>
                </a:lnTo>
                <a:lnTo>
                  <a:pt x="578904" y="674903"/>
                </a:lnTo>
                <a:lnTo>
                  <a:pt x="582650" y="669340"/>
                </a:lnTo>
                <a:lnTo>
                  <a:pt x="588098" y="656602"/>
                </a:lnTo>
                <a:lnTo>
                  <a:pt x="589470" y="649871"/>
                </a:lnTo>
                <a:lnTo>
                  <a:pt x="589470" y="592518"/>
                </a:lnTo>
                <a:lnTo>
                  <a:pt x="589470" y="550037"/>
                </a:lnTo>
                <a:close/>
              </a:path>
              <a:path w="589914" h="695325">
                <a:moveTo>
                  <a:pt x="589470" y="45631"/>
                </a:moveTo>
                <a:lnTo>
                  <a:pt x="569950" y="10579"/>
                </a:lnTo>
                <a:lnTo>
                  <a:pt x="545160" y="0"/>
                </a:lnTo>
                <a:lnTo>
                  <a:pt x="530593" y="0"/>
                </a:lnTo>
                <a:lnTo>
                  <a:pt x="497014" y="20078"/>
                </a:lnTo>
                <a:lnTo>
                  <a:pt x="487197" y="45631"/>
                </a:lnTo>
                <a:lnTo>
                  <a:pt x="487197" y="111988"/>
                </a:lnTo>
                <a:lnTo>
                  <a:pt x="487197" y="250063"/>
                </a:lnTo>
                <a:lnTo>
                  <a:pt x="483857" y="266598"/>
                </a:lnTo>
                <a:lnTo>
                  <a:pt x="474764" y="280111"/>
                </a:lnTo>
                <a:lnTo>
                  <a:pt x="461251" y="289217"/>
                </a:lnTo>
                <a:lnTo>
                  <a:pt x="444715" y="292544"/>
                </a:lnTo>
                <a:lnTo>
                  <a:pt x="428180" y="289217"/>
                </a:lnTo>
                <a:lnTo>
                  <a:pt x="414680" y="280111"/>
                </a:lnTo>
                <a:lnTo>
                  <a:pt x="405574" y="266598"/>
                </a:lnTo>
                <a:lnTo>
                  <a:pt x="402234" y="250063"/>
                </a:lnTo>
                <a:lnTo>
                  <a:pt x="405574" y="233527"/>
                </a:lnTo>
                <a:lnTo>
                  <a:pt x="414680" y="220014"/>
                </a:lnTo>
                <a:lnTo>
                  <a:pt x="428180" y="210908"/>
                </a:lnTo>
                <a:lnTo>
                  <a:pt x="444715" y="207568"/>
                </a:lnTo>
                <a:lnTo>
                  <a:pt x="461251" y="210908"/>
                </a:lnTo>
                <a:lnTo>
                  <a:pt x="474764" y="220014"/>
                </a:lnTo>
                <a:lnTo>
                  <a:pt x="483857" y="233527"/>
                </a:lnTo>
                <a:lnTo>
                  <a:pt x="487197" y="250063"/>
                </a:lnTo>
                <a:lnTo>
                  <a:pt x="487197" y="111988"/>
                </a:lnTo>
                <a:lnTo>
                  <a:pt x="480314" y="109753"/>
                </a:lnTo>
                <a:lnTo>
                  <a:pt x="473595" y="108153"/>
                </a:lnTo>
                <a:lnTo>
                  <a:pt x="473722" y="108153"/>
                </a:lnTo>
                <a:lnTo>
                  <a:pt x="459181" y="105867"/>
                </a:lnTo>
                <a:lnTo>
                  <a:pt x="452005" y="105308"/>
                </a:lnTo>
                <a:lnTo>
                  <a:pt x="444715" y="105308"/>
                </a:lnTo>
                <a:lnTo>
                  <a:pt x="401777" y="111709"/>
                </a:lnTo>
                <a:lnTo>
                  <a:pt x="363842" y="130162"/>
                </a:lnTo>
                <a:lnTo>
                  <a:pt x="333324" y="158076"/>
                </a:lnTo>
                <a:lnTo>
                  <a:pt x="311645" y="193916"/>
                </a:lnTo>
                <a:lnTo>
                  <a:pt x="300977" y="235407"/>
                </a:lnTo>
                <a:lnTo>
                  <a:pt x="300266" y="250063"/>
                </a:lnTo>
                <a:lnTo>
                  <a:pt x="300977" y="264731"/>
                </a:lnTo>
                <a:lnTo>
                  <a:pt x="303110" y="278968"/>
                </a:lnTo>
                <a:lnTo>
                  <a:pt x="306603" y="292544"/>
                </a:lnTo>
                <a:lnTo>
                  <a:pt x="306666" y="292798"/>
                </a:lnTo>
                <a:lnTo>
                  <a:pt x="325069" y="330936"/>
                </a:lnTo>
                <a:lnTo>
                  <a:pt x="352806" y="361670"/>
                </a:lnTo>
                <a:lnTo>
                  <a:pt x="388416" y="383438"/>
                </a:lnTo>
                <a:lnTo>
                  <a:pt x="429933" y="394106"/>
                </a:lnTo>
                <a:lnTo>
                  <a:pt x="444715" y="394817"/>
                </a:lnTo>
                <a:lnTo>
                  <a:pt x="459244" y="394106"/>
                </a:lnTo>
                <a:lnTo>
                  <a:pt x="500545" y="383438"/>
                </a:lnTo>
                <a:lnTo>
                  <a:pt x="536397" y="361670"/>
                </a:lnTo>
                <a:lnTo>
                  <a:pt x="564362" y="330936"/>
                </a:lnTo>
                <a:lnTo>
                  <a:pt x="582980" y="292798"/>
                </a:lnTo>
                <a:lnTo>
                  <a:pt x="583044" y="292544"/>
                </a:lnTo>
                <a:lnTo>
                  <a:pt x="586587" y="278968"/>
                </a:lnTo>
                <a:lnTo>
                  <a:pt x="588746" y="264731"/>
                </a:lnTo>
                <a:lnTo>
                  <a:pt x="589470" y="250063"/>
                </a:lnTo>
                <a:lnTo>
                  <a:pt x="589470" y="207568"/>
                </a:lnTo>
                <a:lnTo>
                  <a:pt x="589470" y="111988"/>
                </a:lnTo>
                <a:lnTo>
                  <a:pt x="589470" y="45631"/>
                </a:lnTo>
                <a:close/>
              </a:path>
            </a:pathLst>
          </a:custGeom>
          <a:solidFill>
            <a:schemeClr val="tx1"/>
          </a:solidFill>
        </p:spPr>
        <p:txBody>
          <a:bodyPr wrap="square" lIns="0" tIns="0" rIns="0" bIns="0" rtlCol="0"/>
          <a:lstStyle/>
          <a:p>
            <a:endParaRPr/>
          </a:p>
        </p:txBody>
      </p:sp>
      <p:sp>
        <p:nvSpPr>
          <p:cNvPr id="9" name="TextBox 8">
            <a:extLst>
              <a:ext uri="{FF2B5EF4-FFF2-40B4-BE49-F238E27FC236}">
                <a16:creationId xmlns:a16="http://schemas.microsoft.com/office/drawing/2014/main" id="{247D7AAE-7D7C-6D22-3E16-16C4ED7A26BC}"/>
              </a:ext>
            </a:extLst>
          </p:cNvPr>
          <p:cNvSpPr txBox="1"/>
          <p:nvPr/>
        </p:nvSpPr>
        <p:spPr>
          <a:xfrm>
            <a:off x="1867989" y="1254034"/>
            <a:ext cx="184731" cy="369332"/>
          </a:xfrm>
          <a:prstGeom prst="rect">
            <a:avLst/>
          </a:prstGeom>
          <a:noFill/>
        </p:spPr>
        <p:txBody>
          <a:bodyPr wrap="none" rtlCol="0">
            <a:spAutoFit/>
          </a:bodyPr>
          <a:lstStyle/>
          <a:p>
            <a:endParaRPr lang="en-US"/>
          </a:p>
        </p:txBody>
      </p:sp>
      <p:sp>
        <p:nvSpPr>
          <p:cNvPr id="2" name="TextBox 1">
            <a:extLst>
              <a:ext uri="{FF2B5EF4-FFF2-40B4-BE49-F238E27FC236}">
                <a16:creationId xmlns:a16="http://schemas.microsoft.com/office/drawing/2014/main" id="{34DD5797-6417-537A-5606-D6106F39277D}"/>
              </a:ext>
            </a:extLst>
          </p:cNvPr>
          <p:cNvSpPr txBox="1"/>
          <p:nvPr/>
        </p:nvSpPr>
        <p:spPr>
          <a:xfrm>
            <a:off x="1093076" y="1965434"/>
            <a:ext cx="184731" cy="369332"/>
          </a:xfrm>
          <a:prstGeom prst="rect">
            <a:avLst/>
          </a:prstGeom>
          <a:noFill/>
        </p:spPr>
        <p:txBody>
          <a:bodyPr wrap="none" rtlCol="0">
            <a:spAutoFit/>
          </a:bodyPr>
          <a:lstStyle/>
          <a:p>
            <a:endParaRPr lang="en-US"/>
          </a:p>
        </p:txBody>
      </p:sp>
      <p:pic>
        <p:nvPicPr>
          <p:cNvPr id="4" name="Picture 3">
            <a:extLst>
              <a:ext uri="{FF2B5EF4-FFF2-40B4-BE49-F238E27FC236}">
                <a16:creationId xmlns:a16="http://schemas.microsoft.com/office/drawing/2014/main" id="{5BE85703-69EA-BCD9-08B9-18A91C3A2A68}"/>
              </a:ext>
            </a:extLst>
          </p:cNvPr>
          <p:cNvPicPr>
            <a:picLocks noChangeAspect="1"/>
          </p:cNvPicPr>
          <p:nvPr/>
        </p:nvPicPr>
        <p:blipFill>
          <a:blip r:embed="rId3"/>
          <a:stretch>
            <a:fillRect/>
          </a:stretch>
        </p:blipFill>
        <p:spPr>
          <a:xfrm flipH="1">
            <a:off x="8872288" y="3537566"/>
            <a:ext cx="3496101" cy="4355910"/>
          </a:xfrm>
          <a:prstGeom prst="rect">
            <a:avLst/>
          </a:prstGeom>
        </p:spPr>
      </p:pic>
      <p:sp>
        <p:nvSpPr>
          <p:cNvPr id="6" name="object 22">
            <a:extLst>
              <a:ext uri="{FF2B5EF4-FFF2-40B4-BE49-F238E27FC236}">
                <a16:creationId xmlns:a16="http://schemas.microsoft.com/office/drawing/2014/main" id="{9C3780E4-FED2-095D-2CB8-0CB11EB6CC06}"/>
              </a:ext>
            </a:extLst>
          </p:cNvPr>
          <p:cNvSpPr/>
          <p:nvPr/>
        </p:nvSpPr>
        <p:spPr>
          <a:xfrm>
            <a:off x="9948051" y="4923106"/>
            <a:ext cx="1344573" cy="1584830"/>
          </a:xfrm>
          <a:custGeom>
            <a:avLst/>
            <a:gdLst/>
            <a:ahLst/>
            <a:cxnLst/>
            <a:rect l="l" t="t" r="r" b="b"/>
            <a:pathLst>
              <a:path w="589914" h="695325">
                <a:moveTo>
                  <a:pt x="289204" y="250063"/>
                </a:moveTo>
                <a:lnTo>
                  <a:pt x="282867" y="207568"/>
                </a:lnTo>
                <a:lnTo>
                  <a:pt x="264401" y="169189"/>
                </a:lnTo>
                <a:lnTo>
                  <a:pt x="236664" y="138455"/>
                </a:lnTo>
                <a:lnTo>
                  <a:pt x="200888" y="116687"/>
                </a:lnTo>
                <a:lnTo>
                  <a:pt x="187083" y="111607"/>
                </a:lnTo>
                <a:lnTo>
                  <a:pt x="187083" y="250063"/>
                </a:lnTo>
                <a:lnTo>
                  <a:pt x="183743" y="266598"/>
                </a:lnTo>
                <a:lnTo>
                  <a:pt x="174650" y="280111"/>
                </a:lnTo>
                <a:lnTo>
                  <a:pt x="161137" y="289217"/>
                </a:lnTo>
                <a:lnTo>
                  <a:pt x="144602" y="292544"/>
                </a:lnTo>
                <a:lnTo>
                  <a:pt x="128066" y="289217"/>
                </a:lnTo>
                <a:lnTo>
                  <a:pt x="114566" y="280111"/>
                </a:lnTo>
                <a:lnTo>
                  <a:pt x="105460" y="266598"/>
                </a:lnTo>
                <a:lnTo>
                  <a:pt x="102120" y="250063"/>
                </a:lnTo>
                <a:lnTo>
                  <a:pt x="105460" y="233527"/>
                </a:lnTo>
                <a:lnTo>
                  <a:pt x="114566" y="220014"/>
                </a:lnTo>
                <a:lnTo>
                  <a:pt x="128066" y="210908"/>
                </a:lnTo>
                <a:lnTo>
                  <a:pt x="144602" y="207568"/>
                </a:lnTo>
                <a:lnTo>
                  <a:pt x="161137" y="210908"/>
                </a:lnTo>
                <a:lnTo>
                  <a:pt x="174650" y="220014"/>
                </a:lnTo>
                <a:lnTo>
                  <a:pt x="183743" y="233527"/>
                </a:lnTo>
                <a:lnTo>
                  <a:pt x="187083" y="250063"/>
                </a:lnTo>
                <a:lnTo>
                  <a:pt x="187083" y="111607"/>
                </a:lnTo>
                <a:lnTo>
                  <a:pt x="173659" y="108153"/>
                </a:lnTo>
                <a:lnTo>
                  <a:pt x="159423" y="106019"/>
                </a:lnTo>
                <a:lnTo>
                  <a:pt x="144754" y="105308"/>
                </a:lnTo>
                <a:lnTo>
                  <a:pt x="130098" y="106019"/>
                </a:lnTo>
                <a:lnTo>
                  <a:pt x="88773" y="116687"/>
                </a:lnTo>
                <a:lnTo>
                  <a:pt x="53060" y="138455"/>
                </a:lnTo>
                <a:lnTo>
                  <a:pt x="25120" y="169189"/>
                </a:lnTo>
                <a:lnTo>
                  <a:pt x="6489" y="207327"/>
                </a:lnTo>
                <a:lnTo>
                  <a:pt x="0" y="250063"/>
                </a:lnTo>
                <a:lnTo>
                  <a:pt x="723" y="264718"/>
                </a:lnTo>
                <a:lnTo>
                  <a:pt x="2882" y="278930"/>
                </a:lnTo>
                <a:lnTo>
                  <a:pt x="6451" y="292544"/>
                </a:lnTo>
                <a:lnTo>
                  <a:pt x="6489" y="292709"/>
                </a:lnTo>
                <a:lnTo>
                  <a:pt x="25120" y="330669"/>
                </a:lnTo>
                <a:lnTo>
                  <a:pt x="53060" y="361378"/>
                </a:lnTo>
                <a:lnTo>
                  <a:pt x="88773" y="383286"/>
                </a:lnTo>
                <a:lnTo>
                  <a:pt x="130098" y="394106"/>
                </a:lnTo>
                <a:lnTo>
                  <a:pt x="144754" y="394817"/>
                </a:lnTo>
                <a:lnTo>
                  <a:pt x="149021" y="394677"/>
                </a:lnTo>
                <a:lnTo>
                  <a:pt x="151320" y="394677"/>
                </a:lnTo>
                <a:lnTo>
                  <a:pt x="189407" y="385406"/>
                </a:lnTo>
                <a:lnTo>
                  <a:pt x="203098" y="378548"/>
                </a:lnTo>
                <a:lnTo>
                  <a:pt x="203479" y="378548"/>
                </a:lnTo>
                <a:lnTo>
                  <a:pt x="204330" y="379768"/>
                </a:lnTo>
                <a:lnTo>
                  <a:pt x="205143" y="381000"/>
                </a:lnTo>
                <a:lnTo>
                  <a:pt x="206108" y="382155"/>
                </a:lnTo>
                <a:lnTo>
                  <a:pt x="216954" y="390664"/>
                </a:lnTo>
                <a:lnTo>
                  <a:pt x="230035" y="394677"/>
                </a:lnTo>
                <a:lnTo>
                  <a:pt x="243687" y="394677"/>
                </a:lnTo>
                <a:lnTo>
                  <a:pt x="275018" y="378548"/>
                </a:lnTo>
                <a:lnTo>
                  <a:pt x="278638" y="374929"/>
                </a:lnTo>
                <a:lnTo>
                  <a:pt x="282384" y="369366"/>
                </a:lnTo>
                <a:lnTo>
                  <a:pt x="287832" y="356628"/>
                </a:lnTo>
                <a:lnTo>
                  <a:pt x="289204" y="349897"/>
                </a:lnTo>
                <a:lnTo>
                  <a:pt x="289204" y="292544"/>
                </a:lnTo>
                <a:lnTo>
                  <a:pt x="289204" y="250063"/>
                </a:lnTo>
                <a:close/>
              </a:path>
              <a:path w="589914" h="695325">
                <a:moveTo>
                  <a:pt x="289293" y="550113"/>
                </a:moveTo>
                <a:lnTo>
                  <a:pt x="281940" y="504431"/>
                </a:lnTo>
                <a:lnTo>
                  <a:pt x="261467" y="464718"/>
                </a:lnTo>
                <a:lnTo>
                  <a:pt x="230276" y="433374"/>
                </a:lnTo>
                <a:lnTo>
                  <a:pt x="190741" y="412813"/>
                </a:lnTo>
                <a:lnTo>
                  <a:pt x="145262" y="405422"/>
                </a:lnTo>
                <a:lnTo>
                  <a:pt x="116979" y="408203"/>
                </a:lnTo>
                <a:lnTo>
                  <a:pt x="65366" y="429628"/>
                </a:lnTo>
                <a:lnTo>
                  <a:pt x="25285" y="469557"/>
                </a:lnTo>
                <a:lnTo>
                  <a:pt x="3390" y="520738"/>
                </a:lnTo>
                <a:lnTo>
                  <a:pt x="25" y="642226"/>
                </a:lnTo>
                <a:lnTo>
                  <a:pt x="4165" y="662711"/>
                </a:lnTo>
                <a:lnTo>
                  <a:pt x="15443" y="679437"/>
                </a:lnTo>
                <a:lnTo>
                  <a:pt x="32169" y="690714"/>
                </a:lnTo>
                <a:lnTo>
                  <a:pt x="52641" y="694842"/>
                </a:lnTo>
                <a:lnTo>
                  <a:pt x="73126" y="690714"/>
                </a:lnTo>
                <a:lnTo>
                  <a:pt x="89852" y="679437"/>
                </a:lnTo>
                <a:lnTo>
                  <a:pt x="101130" y="662711"/>
                </a:lnTo>
                <a:lnTo>
                  <a:pt x="105257" y="642226"/>
                </a:lnTo>
                <a:lnTo>
                  <a:pt x="105257" y="550862"/>
                </a:lnTo>
                <a:lnTo>
                  <a:pt x="108839" y="535216"/>
                </a:lnTo>
                <a:lnTo>
                  <a:pt x="117538" y="522427"/>
                </a:lnTo>
                <a:lnTo>
                  <a:pt x="130111" y="513816"/>
                </a:lnTo>
                <a:lnTo>
                  <a:pt x="145262" y="510654"/>
                </a:lnTo>
                <a:lnTo>
                  <a:pt x="160350" y="513765"/>
                </a:lnTo>
                <a:lnTo>
                  <a:pt x="172681" y="522224"/>
                </a:lnTo>
                <a:lnTo>
                  <a:pt x="181013" y="534771"/>
                </a:lnTo>
                <a:lnTo>
                  <a:pt x="184061" y="550113"/>
                </a:lnTo>
                <a:lnTo>
                  <a:pt x="184061" y="642226"/>
                </a:lnTo>
                <a:lnTo>
                  <a:pt x="188201" y="662711"/>
                </a:lnTo>
                <a:lnTo>
                  <a:pt x="199478" y="679437"/>
                </a:lnTo>
                <a:lnTo>
                  <a:pt x="216204" y="690714"/>
                </a:lnTo>
                <a:lnTo>
                  <a:pt x="236677" y="694842"/>
                </a:lnTo>
                <a:lnTo>
                  <a:pt x="257162" y="690714"/>
                </a:lnTo>
                <a:lnTo>
                  <a:pt x="273888" y="679437"/>
                </a:lnTo>
                <a:lnTo>
                  <a:pt x="285165" y="662711"/>
                </a:lnTo>
                <a:lnTo>
                  <a:pt x="289293" y="642226"/>
                </a:lnTo>
                <a:lnTo>
                  <a:pt x="289293" y="550113"/>
                </a:lnTo>
                <a:close/>
              </a:path>
              <a:path w="589914" h="695325">
                <a:moveTo>
                  <a:pt x="589470" y="550037"/>
                </a:moveTo>
                <a:lnTo>
                  <a:pt x="588759" y="535381"/>
                </a:lnTo>
                <a:lnTo>
                  <a:pt x="586625" y="521131"/>
                </a:lnTo>
                <a:lnTo>
                  <a:pt x="583120" y="507542"/>
                </a:lnTo>
                <a:lnTo>
                  <a:pt x="583069" y="507301"/>
                </a:lnTo>
                <a:lnTo>
                  <a:pt x="564654" y="469163"/>
                </a:lnTo>
                <a:lnTo>
                  <a:pt x="536917" y="438429"/>
                </a:lnTo>
                <a:lnTo>
                  <a:pt x="501154" y="416661"/>
                </a:lnTo>
                <a:lnTo>
                  <a:pt x="487349" y="411594"/>
                </a:lnTo>
                <a:lnTo>
                  <a:pt x="487349" y="550037"/>
                </a:lnTo>
                <a:lnTo>
                  <a:pt x="484009" y="566572"/>
                </a:lnTo>
                <a:lnTo>
                  <a:pt x="474903" y="580085"/>
                </a:lnTo>
                <a:lnTo>
                  <a:pt x="461403" y="589178"/>
                </a:lnTo>
                <a:lnTo>
                  <a:pt x="444868" y="592518"/>
                </a:lnTo>
                <a:lnTo>
                  <a:pt x="428332" y="589178"/>
                </a:lnTo>
                <a:lnTo>
                  <a:pt x="414832" y="580085"/>
                </a:lnTo>
                <a:lnTo>
                  <a:pt x="405726" y="566572"/>
                </a:lnTo>
                <a:lnTo>
                  <a:pt x="402386" y="550037"/>
                </a:lnTo>
                <a:lnTo>
                  <a:pt x="405726" y="533501"/>
                </a:lnTo>
                <a:lnTo>
                  <a:pt x="414832" y="519988"/>
                </a:lnTo>
                <a:lnTo>
                  <a:pt x="428332" y="510882"/>
                </a:lnTo>
                <a:lnTo>
                  <a:pt x="444868" y="507542"/>
                </a:lnTo>
                <a:lnTo>
                  <a:pt x="461403" y="510882"/>
                </a:lnTo>
                <a:lnTo>
                  <a:pt x="474903" y="519988"/>
                </a:lnTo>
                <a:lnTo>
                  <a:pt x="484009" y="533501"/>
                </a:lnTo>
                <a:lnTo>
                  <a:pt x="487349" y="550037"/>
                </a:lnTo>
                <a:lnTo>
                  <a:pt x="487349" y="411594"/>
                </a:lnTo>
                <a:lnTo>
                  <a:pt x="473925" y="408127"/>
                </a:lnTo>
                <a:lnTo>
                  <a:pt x="459676" y="405993"/>
                </a:lnTo>
                <a:lnTo>
                  <a:pt x="445020" y="405282"/>
                </a:lnTo>
                <a:lnTo>
                  <a:pt x="430364" y="405993"/>
                </a:lnTo>
                <a:lnTo>
                  <a:pt x="389039" y="416661"/>
                </a:lnTo>
                <a:lnTo>
                  <a:pt x="353326" y="438429"/>
                </a:lnTo>
                <a:lnTo>
                  <a:pt x="325374" y="469163"/>
                </a:lnTo>
                <a:lnTo>
                  <a:pt x="306755" y="507301"/>
                </a:lnTo>
                <a:lnTo>
                  <a:pt x="300266" y="550037"/>
                </a:lnTo>
                <a:lnTo>
                  <a:pt x="300977" y="564692"/>
                </a:lnTo>
                <a:lnTo>
                  <a:pt x="311797" y="606018"/>
                </a:lnTo>
                <a:lnTo>
                  <a:pt x="333705" y="641731"/>
                </a:lnTo>
                <a:lnTo>
                  <a:pt x="364413" y="669683"/>
                </a:lnTo>
                <a:lnTo>
                  <a:pt x="402374" y="688314"/>
                </a:lnTo>
                <a:lnTo>
                  <a:pt x="445020" y="694791"/>
                </a:lnTo>
                <a:lnTo>
                  <a:pt x="449275" y="694651"/>
                </a:lnTo>
                <a:lnTo>
                  <a:pt x="451573" y="694651"/>
                </a:lnTo>
                <a:lnTo>
                  <a:pt x="489661" y="685380"/>
                </a:lnTo>
                <a:lnTo>
                  <a:pt x="503351" y="678522"/>
                </a:lnTo>
                <a:lnTo>
                  <a:pt x="503745" y="678522"/>
                </a:lnTo>
                <a:lnTo>
                  <a:pt x="504596" y="679742"/>
                </a:lnTo>
                <a:lnTo>
                  <a:pt x="505409" y="680974"/>
                </a:lnTo>
                <a:lnTo>
                  <a:pt x="506374" y="682117"/>
                </a:lnTo>
                <a:lnTo>
                  <a:pt x="517220" y="690638"/>
                </a:lnTo>
                <a:lnTo>
                  <a:pt x="530288" y="694651"/>
                </a:lnTo>
                <a:lnTo>
                  <a:pt x="543953" y="694651"/>
                </a:lnTo>
                <a:lnTo>
                  <a:pt x="575284" y="678522"/>
                </a:lnTo>
                <a:lnTo>
                  <a:pt x="578904" y="674903"/>
                </a:lnTo>
                <a:lnTo>
                  <a:pt x="582650" y="669340"/>
                </a:lnTo>
                <a:lnTo>
                  <a:pt x="588098" y="656602"/>
                </a:lnTo>
                <a:lnTo>
                  <a:pt x="589470" y="649871"/>
                </a:lnTo>
                <a:lnTo>
                  <a:pt x="589470" y="592518"/>
                </a:lnTo>
                <a:lnTo>
                  <a:pt x="589470" y="550037"/>
                </a:lnTo>
                <a:close/>
              </a:path>
              <a:path w="589914" h="695325">
                <a:moveTo>
                  <a:pt x="589470" y="45631"/>
                </a:moveTo>
                <a:lnTo>
                  <a:pt x="569950" y="10579"/>
                </a:lnTo>
                <a:lnTo>
                  <a:pt x="545160" y="0"/>
                </a:lnTo>
                <a:lnTo>
                  <a:pt x="530593" y="0"/>
                </a:lnTo>
                <a:lnTo>
                  <a:pt x="497014" y="20078"/>
                </a:lnTo>
                <a:lnTo>
                  <a:pt x="487197" y="45631"/>
                </a:lnTo>
                <a:lnTo>
                  <a:pt x="487197" y="111988"/>
                </a:lnTo>
                <a:lnTo>
                  <a:pt x="487197" y="250063"/>
                </a:lnTo>
                <a:lnTo>
                  <a:pt x="483857" y="266598"/>
                </a:lnTo>
                <a:lnTo>
                  <a:pt x="474764" y="280111"/>
                </a:lnTo>
                <a:lnTo>
                  <a:pt x="461251" y="289217"/>
                </a:lnTo>
                <a:lnTo>
                  <a:pt x="444715" y="292544"/>
                </a:lnTo>
                <a:lnTo>
                  <a:pt x="428180" y="289217"/>
                </a:lnTo>
                <a:lnTo>
                  <a:pt x="414680" y="280111"/>
                </a:lnTo>
                <a:lnTo>
                  <a:pt x="405574" y="266598"/>
                </a:lnTo>
                <a:lnTo>
                  <a:pt x="402234" y="250063"/>
                </a:lnTo>
                <a:lnTo>
                  <a:pt x="405574" y="233527"/>
                </a:lnTo>
                <a:lnTo>
                  <a:pt x="414680" y="220014"/>
                </a:lnTo>
                <a:lnTo>
                  <a:pt x="428180" y="210908"/>
                </a:lnTo>
                <a:lnTo>
                  <a:pt x="444715" y="207568"/>
                </a:lnTo>
                <a:lnTo>
                  <a:pt x="461251" y="210908"/>
                </a:lnTo>
                <a:lnTo>
                  <a:pt x="474764" y="220014"/>
                </a:lnTo>
                <a:lnTo>
                  <a:pt x="483857" y="233527"/>
                </a:lnTo>
                <a:lnTo>
                  <a:pt x="487197" y="250063"/>
                </a:lnTo>
                <a:lnTo>
                  <a:pt x="487197" y="111988"/>
                </a:lnTo>
                <a:lnTo>
                  <a:pt x="480314" y="109753"/>
                </a:lnTo>
                <a:lnTo>
                  <a:pt x="473595" y="108153"/>
                </a:lnTo>
                <a:lnTo>
                  <a:pt x="473722" y="108153"/>
                </a:lnTo>
                <a:lnTo>
                  <a:pt x="459181" y="105867"/>
                </a:lnTo>
                <a:lnTo>
                  <a:pt x="452005" y="105308"/>
                </a:lnTo>
                <a:lnTo>
                  <a:pt x="444715" y="105308"/>
                </a:lnTo>
                <a:lnTo>
                  <a:pt x="401777" y="111709"/>
                </a:lnTo>
                <a:lnTo>
                  <a:pt x="363842" y="130162"/>
                </a:lnTo>
                <a:lnTo>
                  <a:pt x="333324" y="158076"/>
                </a:lnTo>
                <a:lnTo>
                  <a:pt x="311645" y="193916"/>
                </a:lnTo>
                <a:lnTo>
                  <a:pt x="300977" y="235407"/>
                </a:lnTo>
                <a:lnTo>
                  <a:pt x="300266" y="250063"/>
                </a:lnTo>
                <a:lnTo>
                  <a:pt x="300977" y="264731"/>
                </a:lnTo>
                <a:lnTo>
                  <a:pt x="303110" y="278968"/>
                </a:lnTo>
                <a:lnTo>
                  <a:pt x="306603" y="292544"/>
                </a:lnTo>
                <a:lnTo>
                  <a:pt x="306666" y="292798"/>
                </a:lnTo>
                <a:lnTo>
                  <a:pt x="325069" y="330936"/>
                </a:lnTo>
                <a:lnTo>
                  <a:pt x="352806" y="361670"/>
                </a:lnTo>
                <a:lnTo>
                  <a:pt x="388416" y="383438"/>
                </a:lnTo>
                <a:lnTo>
                  <a:pt x="429933" y="394106"/>
                </a:lnTo>
                <a:lnTo>
                  <a:pt x="444715" y="394817"/>
                </a:lnTo>
                <a:lnTo>
                  <a:pt x="459244" y="394106"/>
                </a:lnTo>
                <a:lnTo>
                  <a:pt x="500545" y="383438"/>
                </a:lnTo>
                <a:lnTo>
                  <a:pt x="536397" y="361670"/>
                </a:lnTo>
                <a:lnTo>
                  <a:pt x="564362" y="330936"/>
                </a:lnTo>
                <a:lnTo>
                  <a:pt x="582980" y="292798"/>
                </a:lnTo>
                <a:lnTo>
                  <a:pt x="583044" y="292544"/>
                </a:lnTo>
                <a:lnTo>
                  <a:pt x="586587" y="278968"/>
                </a:lnTo>
                <a:lnTo>
                  <a:pt x="588746" y="264731"/>
                </a:lnTo>
                <a:lnTo>
                  <a:pt x="589470" y="250063"/>
                </a:lnTo>
                <a:lnTo>
                  <a:pt x="589470" y="207568"/>
                </a:lnTo>
                <a:lnTo>
                  <a:pt x="589470" y="111988"/>
                </a:lnTo>
                <a:lnTo>
                  <a:pt x="589470" y="45631"/>
                </a:lnTo>
                <a:close/>
              </a:path>
            </a:pathLst>
          </a:custGeom>
          <a:solidFill>
            <a:srgbClr val="FFFFFF"/>
          </a:solidFill>
        </p:spPr>
        <p:txBody>
          <a:bodyPr wrap="square" lIns="0" tIns="0" rIns="0" bIns="0" rtlCol="0"/>
          <a:lstStyle/>
          <a:p>
            <a:endParaRPr/>
          </a:p>
        </p:txBody>
      </p:sp>
      <p:sp>
        <p:nvSpPr>
          <p:cNvPr id="11" name="Rectangle 3">
            <a:extLst>
              <a:ext uri="{FF2B5EF4-FFF2-40B4-BE49-F238E27FC236}">
                <a16:creationId xmlns:a16="http://schemas.microsoft.com/office/drawing/2014/main" id="{B94AA382-F58B-340E-DE9B-A053E18044E6}"/>
              </a:ext>
            </a:extLst>
          </p:cNvPr>
          <p:cNvSpPr>
            <a:spLocks noChangeArrowheads="1"/>
          </p:cNvSpPr>
          <p:nvPr/>
        </p:nvSpPr>
        <p:spPr bwMode="auto">
          <a:xfrm>
            <a:off x="839788" y="491123"/>
            <a:ext cx="10648019" cy="44319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lang="en-US" altLang="en-US" sz="4200" b="1" dirty="0">
                <a:solidFill>
                  <a:srgbClr val="000000"/>
                </a:solidFill>
                <a:latin typeface="Arial" panose="020B0604020202020204" pitchFamily="34" charset="0"/>
                <a:cs typeface="Arial" panose="020B0604020202020204" pitchFamily="34" charset="0"/>
              </a:rPr>
              <a:t>Why is it important to have your say?</a:t>
            </a:r>
            <a:endParaRPr kumimoji="0" lang="en-US" altLang="en-US" sz="4200" b="1" i="0" u="none" strike="noStrike" cap="none" normalizeH="0" baseline="0" dirty="0">
              <a:ln>
                <a:noFill/>
              </a:ln>
              <a:solidFill>
                <a:srgbClr val="000000"/>
              </a:solidFill>
              <a:effectLst/>
              <a:latin typeface="Arial" panose="020B0604020202020204" pitchFamily="34"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2400" b="1" i="0" u="none" strike="noStrike" cap="none" normalizeH="0" baseline="0" dirty="0">
              <a:ln>
                <a:noFill/>
              </a:ln>
              <a:solidFill>
                <a:srgbClr val="000000"/>
              </a:solidFill>
              <a:effectLst/>
              <a:cs typeface="Arial" panose="020B0604020202020204" pitchFamily="34" charset="0"/>
            </a:endParaRPr>
          </a:p>
          <a:p>
            <a:endParaRPr lang="en-AU" sz="2400" dirty="0">
              <a:latin typeface="Aptos" panose="020B0004020202020204" pitchFamily="34" charset="0"/>
            </a:endParaRPr>
          </a:p>
          <a:p>
            <a:endParaRPr lang="en-AU" sz="2400" dirty="0"/>
          </a:p>
          <a:p>
            <a:r>
              <a:rPr lang="en-AU" sz="2400" dirty="0"/>
              <a:t>Your views will help us identify priorities, address emerging challenges and opportunities and build on the achievements of </a:t>
            </a:r>
            <a:r>
              <a:rPr lang="en-AU" sz="2400" i="1" u="sng" dirty="0">
                <a:hlinkClick r:id="rId4"/>
              </a:rPr>
              <a:t>Revive:</a:t>
            </a:r>
            <a:r>
              <a:rPr lang="en-AU" sz="2400" u="sng" dirty="0">
                <a:hlinkClick r:id="rId4"/>
              </a:rPr>
              <a:t> a place for every story, a story for every place</a:t>
            </a:r>
            <a:r>
              <a:rPr lang="en-AU" sz="2400" dirty="0"/>
              <a:t>.</a:t>
            </a:r>
          </a:p>
          <a:p>
            <a:endParaRPr kumimoji="0" lang="en-AU" altLang="en-US" sz="2400" b="0" i="0" u="none" strike="noStrike" cap="none" normalizeH="0" baseline="0" dirty="0">
              <a:ln>
                <a:noFill/>
              </a:ln>
              <a:solidFill>
                <a:schemeClr val="tx1"/>
              </a:solidFill>
              <a:effectLst/>
              <a:latin typeface="Arial" panose="020B0604020202020204" pitchFamily="34" charset="0"/>
            </a:endParaRPr>
          </a:p>
          <a:p>
            <a:r>
              <a:rPr lang="en-AU" altLang="en-US" sz="2400" dirty="0">
                <a:latin typeface="Arial" panose="020B0604020202020204" pitchFamily="34" charset="0"/>
              </a:rPr>
              <a:t>The deadline to fill out the form to have your </a:t>
            </a:r>
            <a:r>
              <a:rPr lang="en-AU" sz="2400" dirty="0"/>
              <a:t>is </a:t>
            </a:r>
            <a:r>
              <a:rPr lang="en-AU" sz="2400" b="1" dirty="0"/>
              <a:t>11.59pm AEST on Sunday 24 May 2026</a:t>
            </a:r>
            <a:r>
              <a:rPr lang="en-AU" sz="2400" dirty="0"/>
              <a:t>.</a:t>
            </a:r>
          </a:p>
          <a:p>
            <a:endParaRPr kumimoji="0" lang="en-US" altLang="en-US" sz="24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220578339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515D96B-F2FF-415F-959E-4986CC0B9F4C}"/>
            </a:ext>
          </a:extLst>
        </p:cNvPr>
        <p:cNvGrpSpPr/>
        <p:nvPr/>
      </p:nvGrpSpPr>
      <p:grpSpPr>
        <a:xfrm>
          <a:off x="0" y="0"/>
          <a:ext cx="0" cy="0"/>
          <a:chOff x="0" y="0"/>
          <a:chExt cx="0" cy="0"/>
        </a:xfrm>
      </p:grpSpPr>
      <p:pic>
        <p:nvPicPr>
          <p:cNvPr id="7" name="Picture 6" descr="A black circle on a pink background&#10;&#10;AI-generated content may be incorrect.">
            <a:extLst>
              <a:ext uri="{FF2B5EF4-FFF2-40B4-BE49-F238E27FC236}">
                <a16:creationId xmlns:a16="http://schemas.microsoft.com/office/drawing/2014/main" id="{0B4BE5AB-0DC8-5A69-7F60-3A669812CE0B}"/>
              </a:ext>
            </a:extLst>
          </p:cNvPr>
          <p:cNvPicPr>
            <a:picLocks noChangeAspect="1"/>
          </p:cNvPicPr>
          <p:nvPr/>
        </p:nvPicPr>
        <p:blipFill>
          <a:blip r:embed="rId2"/>
          <a:srcRect l="2672" r="2672" b="29165"/>
          <a:stretch>
            <a:fillRect/>
          </a:stretch>
        </p:blipFill>
        <p:spPr>
          <a:xfrm>
            <a:off x="-1" y="2415037"/>
            <a:ext cx="12192001" cy="4442963"/>
          </a:xfrm>
          <a:prstGeom prst="rect">
            <a:avLst/>
          </a:prstGeom>
        </p:spPr>
      </p:pic>
      <p:sp>
        <p:nvSpPr>
          <p:cNvPr id="8" name="object 22">
            <a:extLst>
              <a:ext uri="{FF2B5EF4-FFF2-40B4-BE49-F238E27FC236}">
                <a16:creationId xmlns:a16="http://schemas.microsoft.com/office/drawing/2014/main" id="{DDF3A8A4-E9C4-1DE9-7569-AD42BFA123D2}"/>
              </a:ext>
            </a:extLst>
          </p:cNvPr>
          <p:cNvSpPr/>
          <p:nvPr/>
        </p:nvSpPr>
        <p:spPr>
          <a:xfrm>
            <a:off x="10143234" y="4733685"/>
            <a:ext cx="1344573" cy="1584830"/>
          </a:xfrm>
          <a:custGeom>
            <a:avLst/>
            <a:gdLst/>
            <a:ahLst/>
            <a:cxnLst/>
            <a:rect l="l" t="t" r="r" b="b"/>
            <a:pathLst>
              <a:path w="589914" h="695325">
                <a:moveTo>
                  <a:pt x="289204" y="250063"/>
                </a:moveTo>
                <a:lnTo>
                  <a:pt x="282867" y="207568"/>
                </a:lnTo>
                <a:lnTo>
                  <a:pt x="264401" y="169189"/>
                </a:lnTo>
                <a:lnTo>
                  <a:pt x="236664" y="138455"/>
                </a:lnTo>
                <a:lnTo>
                  <a:pt x="200888" y="116687"/>
                </a:lnTo>
                <a:lnTo>
                  <a:pt x="187083" y="111607"/>
                </a:lnTo>
                <a:lnTo>
                  <a:pt x="187083" y="250063"/>
                </a:lnTo>
                <a:lnTo>
                  <a:pt x="183743" y="266598"/>
                </a:lnTo>
                <a:lnTo>
                  <a:pt x="174650" y="280111"/>
                </a:lnTo>
                <a:lnTo>
                  <a:pt x="161137" y="289217"/>
                </a:lnTo>
                <a:lnTo>
                  <a:pt x="144602" y="292544"/>
                </a:lnTo>
                <a:lnTo>
                  <a:pt x="128066" y="289217"/>
                </a:lnTo>
                <a:lnTo>
                  <a:pt x="114566" y="280111"/>
                </a:lnTo>
                <a:lnTo>
                  <a:pt x="105460" y="266598"/>
                </a:lnTo>
                <a:lnTo>
                  <a:pt x="102120" y="250063"/>
                </a:lnTo>
                <a:lnTo>
                  <a:pt x="105460" y="233527"/>
                </a:lnTo>
                <a:lnTo>
                  <a:pt x="114566" y="220014"/>
                </a:lnTo>
                <a:lnTo>
                  <a:pt x="128066" y="210908"/>
                </a:lnTo>
                <a:lnTo>
                  <a:pt x="144602" y="207568"/>
                </a:lnTo>
                <a:lnTo>
                  <a:pt x="161137" y="210908"/>
                </a:lnTo>
                <a:lnTo>
                  <a:pt x="174650" y="220014"/>
                </a:lnTo>
                <a:lnTo>
                  <a:pt x="183743" y="233527"/>
                </a:lnTo>
                <a:lnTo>
                  <a:pt x="187083" y="250063"/>
                </a:lnTo>
                <a:lnTo>
                  <a:pt x="187083" y="111607"/>
                </a:lnTo>
                <a:lnTo>
                  <a:pt x="173659" y="108153"/>
                </a:lnTo>
                <a:lnTo>
                  <a:pt x="159423" y="106019"/>
                </a:lnTo>
                <a:lnTo>
                  <a:pt x="144754" y="105308"/>
                </a:lnTo>
                <a:lnTo>
                  <a:pt x="130098" y="106019"/>
                </a:lnTo>
                <a:lnTo>
                  <a:pt x="88773" y="116687"/>
                </a:lnTo>
                <a:lnTo>
                  <a:pt x="53060" y="138455"/>
                </a:lnTo>
                <a:lnTo>
                  <a:pt x="25120" y="169189"/>
                </a:lnTo>
                <a:lnTo>
                  <a:pt x="6489" y="207327"/>
                </a:lnTo>
                <a:lnTo>
                  <a:pt x="0" y="250063"/>
                </a:lnTo>
                <a:lnTo>
                  <a:pt x="723" y="264718"/>
                </a:lnTo>
                <a:lnTo>
                  <a:pt x="2882" y="278930"/>
                </a:lnTo>
                <a:lnTo>
                  <a:pt x="6451" y="292544"/>
                </a:lnTo>
                <a:lnTo>
                  <a:pt x="6489" y="292709"/>
                </a:lnTo>
                <a:lnTo>
                  <a:pt x="25120" y="330669"/>
                </a:lnTo>
                <a:lnTo>
                  <a:pt x="53060" y="361378"/>
                </a:lnTo>
                <a:lnTo>
                  <a:pt x="88773" y="383286"/>
                </a:lnTo>
                <a:lnTo>
                  <a:pt x="130098" y="394106"/>
                </a:lnTo>
                <a:lnTo>
                  <a:pt x="144754" y="394817"/>
                </a:lnTo>
                <a:lnTo>
                  <a:pt x="149021" y="394677"/>
                </a:lnTo>
                <a:lnTo>
                  <a:pt x="151320" y="394677"/>
                </a:lnTo>
                <a:lnTo>
                  <a:pt x="189407" y="385406"/>
                </a:lnTo>
                <a:lnTo>
                  <a:pt x="203098" y="378548"/>
                </a:lnTo>
                <a:lnTo>
                  <a:pt x="203479" y="378548"/>
                </a:lnTo>
                <a:lnTo>
                  <a:pt x="204330" y="379768"/>
                </a:lnTo>
                <a:lnTo>
                  <a:pt x="205143" y="381000"/>
                </a:lnTo>
                <a:lnTo>
                  <a:pt x="206108" y="382155"/>
                </a:lnTo>
                <a:lnTo>
                  <a:pt x="216954" y="390664"/>
                </a:lnTo>
                <a:lnTo>
                  <a:pt x="230035" y="394677"/>
                </a:lnTo>
                <a:lnTo>
                  <a:pt x="243687" y="394677"/>
                </a:lnTo>
                <a:lnTo>
                  <a:pt x="275018" y="378548"/>
                </a:lnTo>
                <a:lnTo>
                  <a:pt x="278638" y="374929"/>
                </a:lnTo>
                <a:lnTo>
                  <a:pt x="282384" y="369366"/>
                </a:lnTo>
                <a:lnTo>
                  <a:pt x="287832" y="356628"/>
                </a:lnTo>
                <a:lnTo>
                  <a:pt x="289204" y="349897"/>
                </a:lnTo>
                <a:lnTo>
                  <a:pt x="289204" y="292544"/>
                </a:lnTo>
                <a:lnTo>
                  <a:pt x="289204" y="250063"/>
                </a:lnTo>
                <a:close/>
              </a:path>
              <a:path w="589914" h="695325">
                <a:moveTo>
                  <a:pt x="289293" y="550113"/>
                </a:moveTo>
                <a:lnTo>
                  <a:pt x="281940" y="504431"/>
                </a:lnTo>
                <a:lnTo>
                  <a:pt x="261467" y="464718"/>
                </a:lnTo>
                <a:lnTo>
                  <a:pt x="230276" y="433374"/>
                </a:lnTo>
                <a:lnTo>
                  <a:pt x="190741" y="412813"/>
                </a:lnTo>
                <a:lnTo>
                  <a:pt x="145262" y="405422"/>
                </a:lnTo>
                <a:lnTo>
                  <a:pt x="116979" y="408203"/>
                </a:lnTo>
                <a:lnTo>
                  <a:pt x="65366" y="429628"/>
                </a:lnTo>
                <a:lnTo>
                  <a:pt x="25285" y="469557"/>
                </a:lnTo>
                <a:lnTo>
                  <a:pt x="3390" y="520738"/>
                </a:lnTo>
                <a:lnTo>
                  <a:pt x="25" y="642226"/>
                </a:lnTo>
                <a:lnTo>
                  <a:pt x="4165" y="662711"/>
                </a:lnTo>
                <a:lnTo>
                  <a:pt x="15443" y="679437"/>
                </a:lnTo>
                <a:lnTo>
                  <a:pt x="32169" y="690714"/>
                </a:lnTo>
                <a:lnTo>
                  <a:pt x="52641" y="694842"/>
                </a:lnTo>
                <a:lnTo>
                  <a:pt x="73126" y="690714"/>
                </a:lnTo>
                <a:lnTo>
                  <a:pt x="89852" y="679437"/>
                </a:lnTo>
                <a:lnTo>
                  <a:pt x="101130" y="662711"/>
                </a:lnTo>
                <a:lnTo>
                  <a:pt x="105257" y="642226"/>
                </a:lnTo>
                <a:lnTo>
                  <a:pt x="105257" y="550862"/>
                </a:lnTo>
                <a:lnTo>
                  <a:pt x="108839" y="535216"/>
                </a:lnTo>
                <a:lnTo>
                  <a:pt x="117538" y="522427"/>
                </a:lnTo>
                <a:lnTo>
                  <a:pt x="130111" y="513816"/>
                </a:lnTo>
                <a:lnTo>
                  <a:pt x="145262" y="510654"/>
                </a:lnTo>
                <a:lnTo>
                  <a:pt x="160350" y="513765"/>
                </a:lnTo>
                <a:lnTo>
                  <a:pt x="172681" y="522224"/>
                </a:lnTo>
                <a:lnTo>
                  <a:pt x="181013" y="534771"/>
                </a:lnTo>
                <a:lnTo>
                  <a:pt x="184061" y="550113"/>
                </a:lnTo>
                <a:lnTo>
                  <a:pt x="184061" y="642226"/>
                </a:lnTo>
                <a:lnTo>
                  <a:pt x="188201" y="662711"/>
                </a:lnTo>
                <a:lnTo>
                  <a:pt x="199478" y="679437"/>
                </a:lnTo>
                <a:lnTo>
                  <a:pt x="216204" y="690714"/>
                </a:lnTo>
                <a:lnTo>
                  <a:pt x="236677" y="694842"/>
                </a:lnTo>
                <a:lnTo>
                  <a:pt x="257162" y="690714"/>
                </a:lnTo>
                <a:lnTo>
                  <a:pt x="273888" y="679437"/>
                </a:lnTo>
                <a:lnTo>
                  <a:pt x="285165" y="662711"/>
                </a:lnTo>
                <a:lnTo>
                  <a:pt x="289293" y="642226"/>
                </a:lnTo>
                <a:lnTo>
                  <a:pt x="289293" y="550113"/>
                </a:lnTo>
                <a:close/>
              </a:path>
              <a:path w="589914" h="695325">
                <a:moveTo>
                  <a:pt x="589470" y="550037"/>
                </a:moveTo>
                <a:lnTo>
                  <a:pt x="588759" y="535381"/>
                </a:lnTo>
                <a:lnTo>
                  <a:pt x="586625" y="521131"/>
                </a:lnTo>
                <a:lnTo>
                  <a:pt x="583120" y="507542"/>
                </a:lnTo>
                <a:lnTo>
                  <a:pt x="583069" y="507301"/>
                </a:lnTo>
                <a:lnTo>
                  <a:pt x="564654" y="469163"/>
                </a:lnTo>
                <a:lnTo>
                  <a:pt x="536917" y="438429"/>
                </a:lnTo>
                <a:lnTo>
                  <a:pt x="501154" y="416661"/>
                </a:lnTo>
                <a:lnTo>
                  <a:pt x="487349" y="411594"/>
                </a:lnTo>
                <a:lnTo>
                  <a:pt x="487349" y="550037"/>
                </a:lnTo>
                <a:lnTo>
                  <a:pt x="484009" y="566572"/>
                </a:lnTo>
                <a:lnTo>
                  <a:pt x="474903" y="580085"/>
                </a:lnTo>
                <a:lnTo>
                  <a:pt x="461403" y="589178"/>
                </a:lnTo>
                <a:lnTo>
                  <a:pt x="444868" y="592518"/>
                </a:lnTo>
                <a:lnTo>
                  <a:pt x="428332" y="589178"/>
                </a:lnTo>
                <a:lnTo>
                  <a:pt x="414832" y="580085"/>
                </a:lnTo>
                <a:lnTo>
                  <a:pt x="405726" y="566572"/>
                </a:lnTo>
                <a:lnTo>
                  <a:pt x="402386" y="550037"/>
                </a:lnTo>
                <a:lnTo>
                  <a:pt x="405726" y="533501"/>
                </a:lnTo>
                <a:lnTo>
                  <a:pt x="414832" y="519988"/>
                </a:lnTo>
                <a:lnTo>
                  <a:pt x="428332" y="510882"/>
                </a:lnTo>
                <a:lnTo>
                  <a:pt x="444868" y="507542"/>
                </a:lnTo>
                <a:lnTo>
                  <a:pt x="461403" y="510882"/>
                </a:lnTo>
                <a:lnTo>
                  <a:pt x="474903" y="519988"/>
                </a:lnTo>
                <a:lnTo>
                  <a:pt x="484009" y="533501"/>
                </a:lnTo>
                <a:lnTo>
                  <a:pt x="487349" y="550037"/>
                </a:lnTo>
                <a:lnTo>
                  <a:pt x="487349" y="411594"/>
                </a:lnTo>
                <a:lnTo>
                  <a:pt x="473925" y="408127"/>
                </a:lnTo>
                <a:lnTo>
                  <a:pt x="459676" y="405993"/>
                </a:lnTo>
                <a:lnTo>
                  <a:pt x="445020" y="405282"/>
                </a:lnTo>
                <a:lnTo>
                  <a:pt x="430364" y="405993"/>
                </a:lnTo>
                <a:lnTo>
                  <a:pt x="389039" y="416661"/>
                </a:lnTo>
                <a:lnTo>
                  <a:pt x="353326" y="438429"/>
                </a:lnTo>
                <a:lnTo>
                  <a:pt x="325374" y="469163"/>
                </a:lnTo>
                <a:lnTo>
                  <a:pt x="306755" y="507301"/>
                </a:lnTo>
                <a:lnTo>
                  <a:pt x="300266" y="550037"/>
                </a:lnTo>
                <a:lnTo>
                  <a:pt x="300977" y="564692"/>
                </a:lnTo>
                <a:lnTo>
                  <a:pt x="311797" y="606018"/>
                </a:lnTo>
                <a:lnTo>
                  <a:pt x="333705" y="641731"/>
                </a:lnTo>
                <a:lnTo>
                  <a:pt x="364413" y="669683"/>
                </a:lnTo>
                <a:lnTo>
                  <a:pt x="402374" y="688314"/>
                </a:lnTo>
                <a:lnTo>
                  <a:pt x="445020" y="694791"/>
                </a:lnTo>
                <a:lnTo>
                  <a:pt x="449275" y="694651"/>
                </a:lnTo>
                <a:lnTo>
                  <a:pt x="451573" y="694651"/>
                </a:lnTo>
                <a:lnTo>
                  <a:pt x="489661" y="685380"/>
                </a:lnTo>
                <a:lnTo>
                  <a:pt x="503351" y="678522"/>
                </a:lnTo>
                <a:lnTo>
                  <a:pt x="503745" y="678522"/>
                </a:lnTo>
                <a:lnTo>
                  <a:pt x="504596" y="679742"/>
                </a:lnTo>
                <a:lnTo>
                  <a:pt x="505409" y="680974"/>
                </a:lnTo>
                <a:lnTo>
                  <a:pt x="506374" y="682117"/>
                </a:lnTo>
                <a:lnTo>
                  <a:pt x="517220" y="690638"/>
                </a:lnTo>
                <a:lnTo>
                  <a:pt x="530288" y="694651"/>
                </a:lnTo>
                <a:lnTo>
                  <a:pt x="543953" y="694651"/>
                </a:lnTo>
                <a:lnTo>
                  <a:pt x="575284" y="678522"/>
                </a:lnTo>
                <a:lnTo>
                  <a:pt x="578904" y="674903"/>
                </a:lnTo>
                <a:lnTo>
                  <a:pt x="582650" y="669340"/>
                </a:lnTo>
                <a:lnTo>
                  <a:pt x="588098" y="656602"/>
                </a:lnTo>
                <a:lnTo>
                  <a:pt x="589470" y="649871"/>
                </a:lnTo>
                <a:lnTo>
                  <a:pt x="589470" y="592518"/>
                </a:lnTo>
                <a:lnTo>
                  <a:pt x="589470" y="550037"/>
                </a:lnTo>
                <a:close/>
              </a:path>
              <a:path w="589914" h="695325">
                <a:moveTo>
                  <a:pt x="589470" y="45631"/>
                </a:moveTo>
                <a:lnTo>
                  <a:pt x="569950" y="10579"/>
                </a:lnTo>
                <a:lnTo>
                  <a:pt x="545160" y="0"/>
                </a:lnTo>
                <a:lnTo>
                  <a:pt x="530593" y="0"/>
                </a:lnTo>
                <a:lnTo>
                  <a:pt x="497014" y="20078"/>
                </a:lnTo>
                <a:lnTo>
                  <a:pt x="487197" y="45631"/>
                </a:lnTo>
                <a:lnTo>
                  <a:pt x="487197" y="111988"/>
                </a:lnTo>
                <a:lnTo>
                  <a:pt x="487197" y="250063"/>
                </a:lnTo>
                <a:lnTo>
                  <a:pt x="483857" y="266598"/>
                </a:lnTo>
                <a:lnTo>
                  <a:pt x="474764" y="280111"/>
                </a:lnTo>
                <a:lnTo>
                  <a:pt x="461251" y="289217"/>
                </a:lnTo>
                <a:lnTo>
                  <a:pt x="444715" y="292544"/>
                </a:lnTo>
                <a:lnTo>
                  <a:pt x="428180" y="289217"/>
                </a:lnTo>
                <a:lnTo>
                  <a:pt x="414680" y="280111"/>
                </a:lnTo>
                <a:lnTo>
                  <a:pt x="405574" y="266598"/>
                </a:lnTo>
                <a:lnTo>
                  <a:pt x="402234" y="250063"/>
                </a:lnTo>
                <a:lnTo>
                  <a:pt x="405574" y="233527"/>
                </a:lnTo>
                <a:lnTo>
                  <a:pt x="414680" y="220014"/>
                </a:lnTo>
                <a:lnTo>
                  <a:pt x="428180" y="210908"/>
                </a:lnTo>
                <a:lnTo>
                  <a:pt x="444715" y="207568"/>
                </a:lnTo>
                <a:lnTo>
                  <a:pt x="461251" y="210908"/>
                </a:lnTo>
                <a:lnTo>
                  <a:pt x="474764" y="220014"/>
                </a:lnTo>
                <a:lnTo>
                  <a:pt x="483857" y="233527"/>
                </a:lnTo>
                <a:lnTo>
                  <a:pt x="487197" y="250063"/>
                </a:lnTo>
                <a:lnTo>
                  <a:pt x="487197" y="111988"/>
                </a:lnTo>
                <a:lnTo>
                  <a:pt x="480314" y="109753"/>
                </a:lnTo>
                <a:lnTo>
                  <a:pt x="473595" y="108153"/>
                </a:lnTo>
                <a:lnTo>
                  <a:pt x="473722" y="108153"/>
                </a:lnTo>
                <a:lnTo>
                  <a:pt x="459181" y="105867"/>
                </a:lnTo>
                <a:lnTo>
                  <a:pt x="452005" y="105308"/>
                </a:lnTo>
                <a:lnTo>
                  <a:pt x="444715" y="105308"/>
                </a:lnTo>
                <a:lnTo>
                  <a:pt x="401777" y="111709"/>
                </a:lnTo>
                <a:lnTo>
                  <a:pt x="363842" y="130162"/>
                </a:lnTo>
                <a:lnTo>
                  <a:pt x="333324" y="158076"/>
                </a:lnTo>
                <a:lnTo>
                  <a:pt x="311645" y="193916"/>
                </a:lnTo>
                <a:lnTo>
                  <a:pt x="300977" y="235407"/>
                </a:lnTo>
                <a:lnTo>
                  <a:pt x="300266" y="250063"/>
                </a:lnTo>
                <a:lnTo>
                  <a:pt x="300977" y="264731"/>
                </a:lnTo>
                <a:lnTo>
                  <a:pt x="303110" y="278968"/>
                </a:lnTo>
                <a:lnTo>
                  <a:pt x="306603" y="292544"/>
                </a:lnTo>
                <a:lnTo>
                  <a:pt x="306666" y="292798"/>
                </a:lnTo>
                <a:lnTo>
                  <a:pt x="325069" y="330936"/>
                </a:lnTo>
                <a:lnTo>
                  <a:pt x="352806" y="361670"/>
                </a:lnTo>
                <a:lnTo>
                  <a:pt x="388416" y="383438"/>
                </a:lnTo>
                <a:lnTo>
                  <a:pt x="429933" y="394106"/>
                </a:lnTo>
                <a:lnTo>
                  <a:pt x="444715" y="394817"/>
                </a:lnTo>
                <a:lnTo>
                  <a:pt x="459244" y="394106"/>
                </a:lnTo>
                <a:lnTo>
                  <a:pt x="500545" y="383438"/>
                </a:lnTo>
                <a:lnTo>
                  <a:pt x="536397" y="361670"/>
                </a:lnTo>
                <a:lnTo>
                  <a:pt x="564362" y="330936"/>
                </a:lnTo>
                <a:lnTo>
                  <a:pt x="582980" y="292798"/>
                </a:lnTo>
                <a:lnTo>
                  <a:pt x="583044" y="292544"/>
                </a:lnTo>
                <a:lnTo>
                  <a:pt x="586587" y="278968"/>
                </a:lnTo>
                <a:lnTo>
                  <a:pt x="588746" y="264731"/>
                </a:lnTo>
                <a:lnTo>
                  <a:pt x="589470" y="250063"/>
                </a:lnTo>
                <a:lnTo>
                  <a:pt x="589470" y="207568"/>
                </a:lnTo>
                <a:lnTo>
                  <a:pt x="589470" y="111988"/>
                </a:lnTo>
                <a:lnTo>
                  <a:pt x="589470" y="45631"/>
                </a:lnTo>
                <a:close/>
              </a:path>
            </a:pathLst>
          </a:custGeom>
          <a:solidFill>
            <a:schemeClr val="tx1"/>
          </a:solidFill>
        </p:spPr>
        <p:txBody>
          <a:bodyPr wrap="square" lIns="0" tIns="0" rIns="0" bIns="0" rtlCol="0"/>
          <a:lstStyle/>
          <a:p>
            <a:endParaRPr/>
          </a:p>
        </p:txBody>
      </p:sp>
      <p:sp>
        <p:nvSpPr>
          <p:cNvPr id="9" name="TextBox 8">
            <a:extLst>
              <a:ext uri="{FF2B5EF4-FFF2-40B4-BE49-F238E27FC236}">
                <a16:creationId xmlns:a16="http://schemas.microsoft.com/office/drawing/2014/main" id="{DA1DE322-8848-652F-BD4E-E295B00FE854}"/>
              </a:ext>
            </a:extLst>
          </p:cNvPr>
          <p:cNvSpPr txBox="1"/>
          <p:nvPr/>
        </p:nvSpPr>
        <p:spPr>
          <a:xfrm>
            <a:off x="1867989" y="1254034"/>
            <a:ext cx="184731" cy="369332"/>
          </a:xfrm>
          <a:prstGeom prst="rect">
            <a:avLst/>
          </a:prstGeom>
          <a:noFill/>
        </p:spPr>
        <p:txBody>
          <a:bodyPr wrap="none" rtlCol="0">
            <a:spAutoFit/>
          </a:bodyPr>
          <a:lstStyle/>
          <a:p>
            <a:endParaRPr lang="en-US"/>
          </a:p>
        </p:txBody>
      </p:sp>
      <p:sp>
        <p:nvSpPr>
          <p:cNvPr id="2" name="TextBox 1">
            <a:extLst>
              <a:ext uri="{FF2B5EF4-FFF2-40B4-BE49-F238E27FC236}">
                <a16:creationId xmlns:a16="http://schemas.microsoft.com/office/drawing/2014/main" id="{F97531A3-25B8-C252-BEC3-65C7024A9B72}"/>
              </a:ext>
            </a:extLst>
          </p:cNvPr>
          <p:cNvSpPr txBox="1"/>
          <p:nvPr/>
        </p:nvSpPr>
        <p:spPr>
          <a:xfrm>
            <a:off x="1093076" y="1965434"/>
            <a:ext cx="184731" cy="369332"/>
          </a:xfrm>
          <a:prstGeom prst="rect">
            <a:avLst/>
          </a:prstGeom>
          <a:noFill/>
        </p:spPr>
        <p:txBody>
          <a:bodyPr wrap="none" rtlCol="0">
            <a:spAutoFit/>
          </a:bodyPr>
          <a:lstStyle/>
          <a:p>
            <a:endParaRPr lang="en-US"/>
          </a:p>
        </p:txBody>
      </p:sp>
      <p:pic>
        <p:nvPicPr>
          <p:cNvPr id="4" name="Picture 3">
            <a:extLst>
              <a:ext uri="{FF2B5EF4-FFF2-40B4-BE49-F238E27FC236}">
                <a16:creationId xmlns:a16="http://schemas.microsoft.com/office/drawing/2014/main" id="{80A750CB-6A48-8512-BF83-22560C2CD674}"/>
              </a:ext>
            </a:extLst>
          </p:cNvPr>
          <p:cNvPicPr>
            <a:picLocks noChangeAspect="1"/>
          </p:cNvPicPr>
          <p:nvPr/>
        </p:nvPicPr>
        <p:blipFill>
          <a:blip r:embed="rId3"/>
          <a:stretch>
            <a:fillRect/>
          </a:stretch>
        </p:blipFill>
        <p:spPr>
          <a:xfrm flipH="1">
            <a:off x="8872286" y="3617888"/>
            <a:ext cx="3496101" cy="4355910"/>
          </a:xfrm>
          <a:prstGeom prst="rect">
            <a:avLst/>
          </a:prstGeom>
        </p:spPr>
      </p:pic>
      <p:sp>
        <p:nvSpPr>
          <p:cNvPr id="6" name="object 22">
            <a:extLst>
              <a:ext uri="{FF2B5EF4-FFF2-40B4-BE49-F238E27FC236}">
                <a16:creationId xmlns:a16="http://schemas.microsoft.com/office/drawing/2014/main" id="{C7BE8AFF-8CD4-712D-4D5C-AAB6AAFE7BA9}"/>
              </a:ext>
            </a:extLst>
          </p:cNvPr>
          <p:cNvSpPr/>
          <p:nvPr/>
        </p:nvSpPr>
        <p:spPr>
          <a:xfrm>
            <a:off x="9948051" y="4923106"/>
            <a:ext cx="1344573" cy="1584830"/>
          </a:xfrm>
          <a:custGeom>
            <a:avLst/>
            <a:gdLst/>
            <a:ahLst/>
            <a:cxnLst/>
            <a:rect l="l" t="t" r="r" b="b"/>
            <a:pathLst>
              <a:path w="589914" h="695325">
                <a:moveTo>
                  <a:pt x="289204" y="250063"/>
                </a:moveTo>
                <a:lnTo>
                  <a:pt x="282867" y="207568"/>
                </a:lnTo>
                <a:lnTo>
                  <a:pt x="264401" y="169189"/>
                </a:lnTo>
                <a:lnTo>
                  <a:pt x="236664" y="138455"/>
                </a:lnTo>
                <a:lnTo>
                  <a:pt x="200888" y="116687"/>
                </a:lnTo>
                <a:lnTo>
                  <a:pt x="187083" y="111607"/>
                </a:lnTo>
                <a:lnTo>
                  <a:pt x="187083" y="250063"/>
                </a:lnTo>
                <a:lnTo>
                  <a:pt x="183743" y="266598"/>
                </a:lnTo>
                <a:lnTo>
                  <a:pt x="174650" y="280111"/>
                </a:lnTo>
                <a:lnTo>
                  <a:pt x="161137" y="289217"/>
                </a:lnTo>
                <a:lnTo>
                  <a:pt x="144602" y="292544"/>
                </a:lnTo>
                <a:lnTo>
                  <a:pt x="128066" y="289217"/>
                </a:lnTo>
                <a:lnTo>
                  <a:pt x="114566" y="280111"/>
                </a:lnTo>
                <a:lnTo>
                  <a:pt x="105460" y="266598"/>
                </a:lnTo>
                <a:lnTo>
                  <a:pt x="102120" y="250063"/>
                </a:lnTo>
                <a:lnTo>
                  <a:pt x="105460" y="233527"/>
                </a:lnTo>
                <a:lnTo>
                  <a:pt x="114566" y="220014"/>
                </a:lnTo>
                <a:lnTo>
                  <a:pt x="128066" y="210908"/>
                </a:lnTo>
                <a:lnTo>
                  <a:pt x="144602" y="207568"/>
                </a:lnTo>
                <a:lnTo>
                  <a:pt x="161137" y="210908"/>
                </a:lnTo>
                <a:lnTo>
                  <a:pt x="174650" y="220014"/>
                </a:lnTo>
                <a:lnTo>
                  <a:pt x="183743" y="233527"/>
                </a:lnTo>
                <a:lnTo>
                  <a:pt x="187083" y="250063"/>
                </a:lnTo>
                <a:lnTo>
                  <a:pt x="187083" y="111607"/>
                </a:lnTo>
                <a:lnTo>
                  <a:pt x="173659" y="108153"/>
                </a:lnTo>
                <a:lnTo>
                  <a:pt x="159423" y="106019"/>
                </a:lnTo>
                <a:lnTo>
                  <a:pt x="144754" y="105308"/>
                </a:lnTo>
                <a:lnTo>
                  <a:pt x="130098" y="106019"/>
                </a:lnTo>
                <a:lnTo>
                  <a:pt x="88773" y="116687"/>
                </a:lnTo>
                <a:lnTo>
                  <a:pt x="53060" y="138455"/>
                </a:lnTo>
                <a:lnTo>
                  <a:pt x="25120" y="169189"/>
                </a:lnTo>
                <a:lnTo>
                  <a:pt x="6489" y="207327"/>
                </a:lnTo>
                <a:lnTo>
                  <a:pt x="0" y="250063"/>
                </a:lnTo>
                <a:lnTo>
                  <a:pt x="723" y="264718"/>
                </a:lnTo>
                <a:lnTo>
                  <a:pt x="2882" y="278930"/>
                </a:lnTo>
                <a:lnTo>
                  <a:pt x="6451" y="292544"/>
                </a:lnTo>
                <a:lnTo>
                  <a:pt x="6489" y="292709"/>
                </a:lnTo>
                <a:lnTo>
                  <a:pt x="25120" y="330669"/>
                </a:lnTo>
                <a:lnTo>
                  <a:pt x="53060" y="361378"/>
                </a:lnTo>
                <a:lnTo>
                  <a:pt x="88773" y="383286"/>
                </a:lnTo>
                <a:lnTo>
                  <a:pt x="130098" y="394106"/>
                </a:lnTo>
                <a:lnTo>
                  <a:pt x="144754" y="394817"/>
                </a:lnTo>
                <a:lnTo>
                  <a:pt x="149021" y="394677"/>
                </a:lnTo>
                <a:lnTo>
                  <a:pt x="151320" y="394677"/>
                </a:lnTo>
                <a:lnTo>
                  <a:pt x="189407" y="385406"/>
                </a:lnTo>
                <a:lnTo>
                  <a:pt x="203098" y="378548"/>
                </a:lnTo>
                <a:lnTo>
                  <a:pt x="203479" y="378548"/>
                </a:lnTo>
                <a:lnTo>
                  <a:pt x="204330" y="379768"/>
                </a:lnTo>
                <a:lnTo>
                  <a:pt x="205143" y="381000"/>
                </a:lnTo>
                <a:lnTo>
                  <a:pt x="206108" y="382155"/>
                </a:lnTo>
                <a:lnTo>
                  <a:pt x="216954" y="390664"/>
                </a:lnTo>
                <a:lnTo>
                  <a:pt x="230035" y="394677"/>
                </a:lnTo>
                <a:lnTo>
                  <a:pt x="243687" y="394677"/>
                </a:lnTo>
                <a:lnTo>
                  <a:pt x="275018" y="378548"/>
                </a:lnTo>
                <a:lnTo>
                  <a:pt x="278638" y="374929"/>
                </a:lnTo>
                <a:lnTo>
                  <a:pt x="282384" y="369366"/>
                </a:lnTo>
                <a:lnTo>
                  <a:pt x="287832" y="356628"/>
                </a:lnTo>
                <a:lnTo>
                  <a:pt x="289204" y="349897"/>
                </a:lnTo>
                <a:lnTo>
                  <a:pt x="289204" y="292544"/>
                </a:lnTo>
                <a:lnTo>
                  <a:pt x="289204" y="250063"/>
                </a:lnTo>
                <a:close/>
              </a:path>
              <a:path w="589914" h="695325">
                <a:moveTo>
                  <a:pt x="289293" y="550113"/>
                </a:moveTo>
                <a:lnTo>
                  <a:pt x="281940" y="504431"/>
                </a:lnTo>
                <a:lnTo>
                  <a:pt x="261467" y="464718"/>
                </a:lnTo>
                <a:lnTo>
                  <a:pt x="230276" y="433374"/>
                </a:lnTo>
                <a:lnTo>
                  <a:pt x="190741" y="412813"/>
                </a:lnTo>
                <a:lnTo>
                  <a:pt x="145262" y="405422"/>
                </a:lnTo>
                <a:lnTo>
                  <a:pt x="116979" y="408203"/>
                </a:lnTo>
                <a:lnTo>
                  <a:pt x="65366" y="429628"/>
                </a:lnTo>
                <a:lnTo>
                  <a:pt x="25285" y="469557"/>
                </a:lnTo>
                <a:lnTo>
                  <a:pt x="3390" y="520738"/>
                </a:lnTo>
                <a:lnTo>
                  <a:pt x="25" y="642226"/>
                </a:lnTo>
                <a:lnTo>
                  <a:pt x="4165" y="662711"/>
                </a:lnTo>
                <a:lnTo>
                  <a:pt x="15443" y="679437"/>
                </a:lnTo>
                <a:lnTo>
                  <a:pt x="32169" y="690714"/>
                </a:lnTo>
                <a:lnTo>
                  <a:pt x="52641" y="694842"/>
                </a:lnTo>
                <a:lnTo>
                  <a:pt x="73126" y="690714"/>
                </a:lnTo>
                <a:lnTo>
                  <a:pt x="89852" y="679437"/>
                </a:lnTo>
                <a:lnTo>
                  <a:pt x="101130" y="662711"/>
                </a:lnTo>
                <a:lnTo>
                  <a:pt x="105257" y="642226"/>
                </a:lnTo>
                <a:lnTo>
                  <a:pt x="105257" y="550862"/>
                </a:lnTo>
                <a:lnTo>
                  <a:pt x="108839" y="535216"/>
                </a:lnTo>
                <a:lnTo>
                  <a:pt x="117538" y="522427"/>
                </a:lnTo>
                <a:lnTo>
                  <a:pt x="130111" y="513816"/>
                </a:lnTo>
                <a:lnTo>
                  <a:pt x="145262" y="510654"/>
                </a:lnTo>
                <a:lnTo>
                  <a:pt x="160350" y="513765"/>
                </a:lnTo>
                <a:lnTo>
                  <a:pt x="172681" y="522224"/>
                </a:lnTo>
                <a:lnTo>
                  <a:pt x="181013" y="534771"/>
                </a:lnTo>
                <a:lnTo>
                  <a:pt x="184061" y="550113"/>
                </a:lnTo>
                <a:lnTo>
                  <a:pt x="184061" y="642226"/>
                </a:lnTo>
                <a:lnTo>
                  <a:pt x="188201" y="662711"/>
                </a:lnTo>
                <a:lnTo>
                  <a:pt x="199478" y="679437"/>
                </a:lnTo>
                <a:lnTo>
                  <a:pt x="216204" y="690714"/>
                </a:lnTo>
                <a:lnTo>
                  <a:pt x="236677" y="694842"/>
                </a:lnTo>
                <a:lnTo>
                  <a:pt x="257162" y="690714"/>
                </a:lnTo>
                <a:lnTo>
                  <a:pt x="273888" y="679437"/>
                </a:lnTo>
                <a:lnTo>
                  <a:pt x="285165" y="662711"/>
                </a:lnTo>
                <a:lnTo>
                  <a:pt x="289293" y="642226"/>
                </a:lnTo>
                <a:lnTo>
                  <a:pt x="289293" y="550113"/>
                </a:lnTo>
                <a:close/>
              </a:path>
              <a:path w="589914" h="695325">
                <a:moveTo>
                  <a:pt x="589470" y="550037"/>
                </a:moveTo>
                <a:lnTo>
                  <a:pt x="588759" y="535381"/>
                </a:lnTo>
                <a:lnTo>
                  <a:pt x="586625" y="521131"/>
                </a:lnTo>
                <a:lnTo>
                  <a:pt x="583120" y="507542"/>
                </a:lnTo>
                <a:lnTo>
                  <a:pt x="583069" y="507301"/>
                </a:lnTo>
                <a:lnTo>
                  <a:pt x="564654" y="469163"/>
                </a:lnTo>
                <a:lnTo>
                  <a:pt x="536917" y="438429"/>
                </a:lnTo>
                <a:lnTo>
                  <a:pt x="501154" y="416661"/>
                </a:lnTo>
                <a:lnTo>
                  <a:pt x="487349" y="411594"/>
                </a:lnTo>
                <a:lnTo>
                  <a:pt x="487349" y="550037"/>
                </a:lnTo>
                <a:lnTo>
                  <a:pt x="484009" y="566572"/>
                </a:lnTo>
                <a:lnTo>
                  <a:pt x="474903" y="580085"/>
                </a:lnTo>
                <a:lnTo>
                  <a:pt x="461403" y="589178"/>
                </a:lnTo>
                <a:lnTo>
                  <a:pt x="444868" y="592518"/>
                </a:lnTo>
                <a:lnTo>
                  <a:pt x="428332" y="589178"/>
                </a:lnTo>
                <a:lnTo>
                  <a:pt x="414832" y="580085"/>
                </a:lnTo>
                <a:lnTo>
                  <a:pt x="405726" y="566572"/>
                </a:lnTo>
                <a:lnTo>
                  <a:pt x="402386" y="550037"/>
                </a:lnTo>
                <a:lnTo>
                  <a:pt x="405726" y="533501"/>
                </a:lnTo>
                <a:lnTo>
                  <a:pt x="414832" y="519988"/>
                </a:lnTo>
                <a:lnTo>
                  <a:pt x="428332" y="510882"/>
                </a:lnTo>
                <a:lnTo>
                  <a:pt x="444868" y="507542"/>
                </a:lnTo>
                <a:lnTo>
                  <a:pt x="461403" y="510882"/>
                </a:lnTo>
                <a:lnTo>
                  <a:pt x="474903" y="519988"/>
                </a:lnTo>
                <a:lnTo>
                  <a:pt x="484009" y="533501"/>
                </a:lnTo>
                <a:lnTo>
                  <a:pt x="487349" y="550037"/>
                </a:lnTo>
                <a:lnTo>
                  <a:pt x="487349" y="411594"/>
                </a:lnTo>
                <a:lnTo>
                  <a:pt x="473925" y="408127"/>
                </a:lnTo>
                <a:lnTo>
                  <a:pt x="459676" y="405993"/>
                </a:lnTo>
                <a:lnTo>
                  <a:pt x="445020" y="405282"/>
                </a:lnTo>
                <a:lnTo>
                  <a:pt x="430364" y="405993"/>
                </a:lnTo>
                <a:lnTo>
                  <a:pt x="389039" y="416661"/>
                </a:lnTo>
                <a:lnTo>
                  <a:pt x="353326" y="438429"/>
                </a:lnTo>
                <a:lnTo>
                  <a:pt x="325374" y="469163"/>
                </a:lnTo>
                <a:lnTo>
                  <a:pt x="306755" y="507301"/>
                </a:lnTo>
                <a:lnTo>
                  <a:pt x="300266" y="550037"/>
                </a:lnTo>
                <a:lnTo>
                  <a:pt x="300977" y="564692"/>
                </a:lnTo>
                <a:lnTo>
                  <a:pt x="311797" y="606018"/>
                </a:lnTo>
                <a:lnTo>
                  <a:pt x="333705" y="641731"/>
                </a:lnTo>
                <a:lnTo>
                  <a:pt x="364413" y="669683"/>
                </a:lnTo>
                <a:lnTo>
                  <a:pt x="402374" y="688314"/>
                </a:lnTo>
                <a:lnTo>
                  <a:pt x="445020" y="694791"/>
                </a:lnTo>
                <a:lnTo>
                  <a:pt x="449275" y="694651"/>
                </a:lnTo>
                <a:lnTo>
                  <a:pt x="451573" y="694651"/>
                </a:lnTo>
                <a:lnTo>
                  <a:pt x="489661" y="685380"/>
                </a:lnTo>
                <a:lnTo>
                  <a:pt x="503351" y="678522"/>
                </a:lnTo>
                <a:lnTo>
                  <a:pt x="503745" y="678522"/>
                </a:lnTo>
                <a:lnTo>
                  <a:pt x="504596" y="679742"/>
                </a:lnTo>
                <a:lnTo>
                  <a:pt x="505409" y="680974"/>
                </a:lnTo>
                <a:lnTo>
                  <a:pt x="506374" y="682117"/>
                </a:lnTo>
                <a:lnTo>
                  <a:pt x="517220" y="690638"/>
                </a:lnTo>
                <a:lnTo>
                  <a:pt x="530288" y="694651"/>
                </a:lnTo>
                <a:lnTo>
                  <a:pt x="543953" y="694651"/>
                </a:lnTo>
                <a:lnTo>
                  <a:pt x="575284" y="678522"/>
                </a:lnTo>
                <a:lnTo>
                  <a:pt x="578904" y="674903"/>
                </a:lnTo>
                <a:lnTo>
                  <a:pt x="582650" y="669340"/>
                </a:lnTo>
                <a:lnTo>
                  <a:pt x="588098" y="656602"/>
                </a:lnTo>
                <a:lnTo>
                  <a:pt x="589470" y="649871"/>
                </a:lnTo>
                <a:lnTo>
                  <a:pt x="589470" y="592518"/>
                </a:lnTo>
                <a:lnTo>
                  <a:pt x="589470" y="550037"/>
                </a:lnTo>
                <a:close/>
              </a:path>
              <a:path w="589914" h="695325">
                <a:moveTo>
                  <a:pt x="589470" y="45631"/>
                </a:moveTo>
                <a:lnTo>
                  <a:pt x="569950" y="10579"/>
                </a:lnTo>
                <a:lnTo>
                  <a:pt x="545160" y="0"/>
                </a:lnTo>
                <a:lnTo>
                  <a:pt x="530593" y="0"/>
                </a:lnTo>
                <a:lnTo>
                  <a:pt x="497014" y="20078"/>
                </a:lnTo>
                <a:lnTo>
                  <a:pt x="487197" y="45631"/>
                </a:lnTo>
                <a:lnTo>
                  <a:pt x="487197" y="111988"/>
                </a:lnTo>
                <a:lnTo>
                  <a:pt x="487197" y="250063"/>
                </a:lnTo>
                <a:lnTo>
                  <a:pt x="483857" y="266598"/>
                </a:lnTo>
                <a:lnTo>
                  <a:pt x="474764" y="280111"/>
                </a:lnTo>
                <a:lnTo>
                  <a:pt x="461251" y="289217"/>
                </a:lnTo>
                <a:lnTo>
                  <a:pt x="444715" y="292544"/>
                </a:lnTo>
                <a:lnTo>
                  <a:pt x="428180" y="289217"/>
                </a:lnTo>
                <a:lnTo>
                  <a:pt x="414680" y="280111"/>
                </a:lnTo>
                <a:lnTo>
                  <a:pt x="405574" y="266598"/>
                </a:lnTo>
                <a:lnTo>
                  <a:pt x="402234" y="250063"/>
                </a:lnTo>
                <a:lnTo>
                  <a:pt x="405574" y="233527"/>
                </a:lnTo>
                <a:lnTo>
                  <a:pt x="414680" y="220014"/>
                </a:lnTo>
                <a:lnTo>
                  <a:pt x="428180" y="210908"/>
                </a:lnTo>
                <a:lnTo>
                  <a:pt x="444715" y="207568"/>
                </a:lnTo>
                <a:lnTo>
                  <a:pt x="461251" y="210908"/>
                </a:lnTo>
                <a:lnTo>
                  <a:pt x="474764" y="220014"/>
                </a:lnTo>
                <a:lnTo>
                  <a:pt x="483857" y="233527"/>
                </a:lnTo>
                <a:lnTo>
                  <a:pt x="487197" y="250063"/>
                </a:lnTo>
                <a:lnTo>
                  <a:pt x="487197" y="111988"/>
                </a:lnTo>
                <a:lnTo>
                  <a:pt x="480314" y="109753"/>
                </a:lnTo>
                <a:lnTo>
                  <a:pt x="473595" y="108153"/>
                </a:lnTo>
                <a:lnTo>
                  <a:pt x="473722" y="108153"/>
                </a:lnTo>
                <a:lnTo>
                  <a:pt x="459181" y="105867"/>
                </a:lnTo>
                <a:lnTo>
                  <a:pt x="452005" y="105308"/>
                </a:lnTo>
                <a:lnTo>
                  <a:pt x="444715" y="105308"/>
                </a:lnTo>
                <a:lnTo>
                  <a:pt x="401777" y="111709"/>
                </a:lnTo>
                <a:lnTo>
                  <a:pt x="363842" y="130162"/>
                </a:lnTo>
                <a:lnTo>
                  <a:pt x="333324" y="158076"/>
                </a:lnTo>
                <a:lnTo>
                  <a:pt x="311645" y="193916"/>
                </a:lnTo>
                <a:lnTo>
                  <a:pt x="300977" y="235407"/>
                </a:lnTo>
                <a:lnTo>
                  <a:pt x="300266" y="250063"/>
                </a:lnTo>
                <a:lnTo>
                  <a:pt x="300977" y="264731"/>
                </a:lnTo>
                <a:lnTo>
                  <a:pt x="303110" y="278968"/>
                </a:lnTo>
                <a:lnTo>
                  <a:pt x="306603" y="292544"/>
                </a:lnTo>
                <a:lnTo>
                  <a:pt x="306666" y="292798"/>
                </a:lnTo>
                <a:lnTo>
                  <a:pt x="325069" y="330936"/>
                </a:lnTo>
                <a:lnTo>
                  <a:pt x="352806" y="361670"/>
                </a:lnTo>
                <a:lnTo>
                  <a:pt x="388416" y="383438"/>
                </a:lnTo>
                <a:lnTo>
                  <a:pt x="429933" y="394106"/>
                </a:lnTo>
                <a:lnTo>
                  <a:pt x="444715" y="394817"/>
                </a:lnTo>
                <a:lnTo>
                  <a:pt x="459244" y="394106"/>
                </a:lnTo>
                <a:lnTo>
                  <a:pt x="500545" y="383438"/>
                </a:lnTo>
                <a:lnTo>
                  <a:pt x="536397" y="361670"/>
                </a:lnTo>
                <a:lnTo>
                  <a:pt x="564362" y="330936"/>
                </a:lnTo>
                <a:lnTo>
                  <a:pt x="582980" y="292798"/>
                </a:lnTo>
                <a:lnTo>
                  <a:pt x="583044" y="292544"/>
                </a:lnTo>
                <a:lnTo>
                  <a:pt x="586587" y="278968"/>
                </a:lnTo>
                <a:lnTo>
                  <a:pt x="588746" y="264731"/>
                </a:lnTo>
                <a:lnTo>
                  <a:pt x="589470" y="250063"/>
                </a:lnTo>
                <a:lnTo>
                  <a:pt x="589470" y="207568"/>
                </a:lnTo>
                <a:lnTo>
                  <a:pt x="589470" y="111988"/>
                </a:lnTo>
                <a:lnTo>
                  <a:pt x="589470" y="45631"/>
                </a:lnTo>
                <a:close/>
              </a:path>
            </a:pathLst>
          </a:custGeom>
          <a:solidFill>
            <a:srgbClr val="FFFFFF"/>
          </a:solidFill>
        </p:spPr>
        <p:txBody>
          <a:bodyPr wrap="square" lIns="0" tIns="0" rIns="0" bIns="0" rtlCol="0"/>
          <a:lstStyle/>
          <a:p>
            <a:endParaRPr/>
          </a:p>
        </p:txBody>
      </p:sp>
      <p:sp>
        <p:nvSpPr>
          <p:cNvPr id="11" name="Rectangle 3">
            <a:extLst>
              <a:ext uri="{FF2B5EF4-FFF2-40B4-BE49-F238E27FC236}">
                <a16:creationId xmlns:a16="http://schemas.microsoft.com/office/drawing/2014/main" id="{0BA2BBE5-4619-5763-7D23-9C7060917F73}"/>
              </a:ext>
            </a:extLst>
          </p:cNvPr>
          <p:cNvSpPr>
            <a:spLocks noChangeArrowheads="1"/>
          </p:cNvSpPr>
          <p:nvPr/>
        </p:nvSpPr>
        <p:spPr bwMode="auto">
          <a:xfrm>
            <a:off x="839788" y="394035"/>
            <a:ext cx="10999434" cy="43396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lang="en-US" altLang="en-US" sz="4200" b="1" dirty="0">
                <a:solidFill>
                  <a:srgbClr val="000000"/>
                </a:solidFill>
                <a:latin typeface="Arial" panose="020B0604020202020204" pitchFamily="34" charset="0"/>
                <a:cs typeface="Arial" panose="020B0604020202020204" pitchFamily="34" charset="0"/>
              </a:rPr>
              <a:t>Why is it important to have your say?</a:t>
            </a:r>
            <a:endParaRPr kumimoji="0" lang="en-US" altLang="en-US" sz="4200" b="1" i="0" u="none" strike="noStrike" cap="none" normalizeH="0" baseline="0" dirty="0">
              <a:ln>
                <a:noFill/>
              </a:ln>
              <a:solidFill>
                <a:srgbClr val="000000"/>
              </a:solidFill>
              <a:effectLst/>
              <a:latin typeface="Arial" panose="020B0604020202020204" pitchFamily="34"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2400" b="1" i="0" u="none" strike="noStrike" cap="none" normalizeH="0" baseline="0" dirty="0">
              <a:ln>
                <a:noFill/>
              </a:ln>
              <a:solidFill>
                <a:srgbClr val="000000"/>
              </a:solidFill>
              <a:effectLst/>
              <a:cs typeface="Arial" panose="020B0604020202020204" pitchFamily="34" charset="0"/>
            </a:endParaRPr>
          </a:p>
          <a:p>
            <a:endParaRPr lang="en-AU" sz="2400" dirty="0">
              <a:latin typeface="Aptos" panose="020B0004020202020204" pitchFamily="34" charset="0"/>
            </a:endParaRPr>
          </a:p>
          <a:p>
            <a:r>
              <a:rPr lang="en-AU" sz="2400" dirty="0">
                <a:latin typeface="Aptos" panose="020B0004020202020204" pitchFamily="34" charset="0"/>
              </a:rPr>
              <a:t>ADAP </a:t>
            </a:r>
            <a:r>
              <a:rPr lang="en-AU" sz="2400" b="1" dirty="0">
                <a:latin typeface="Aptos" panose="020B0004020202020204" pitchFamily="34" charset="0"/>
              </a:rPr>
              <a:t>(Equity: the Arts and Disability Associated Plan)</a:t>
            </a:r>
            <a:r>
              <a:rPr lang="en-AU" sz="2400" dirty="0">
                <a:latin typeface="Aptos" panose="020B0004020202020204" pitchFamily="34" charset="0"/>
              </a:rPr>
              <a:t> is a specialized, four-year roadmap created by the Australian Government to ensure that people with disability are central to the recovery and growth of the arts sector. </a:t>
            </a:r>
          </a:p>
          <a:p>
            <a:endParaRPr lang="en-AU" sz="2400" dirty="0">
              <a:latin typeface="Aptos" panose="020B0004020202020204" pitchFamily="34" charset="0"/>
            </a:endParaRPr>
          </a:p>
          <a:p>
            <a:r>
              <a:rPr lang="en-AU" sz="2400" dirty="0">
                <a:latin typeface="Aptos" panose="020B0004020202020204" pitchFamily="34" charset="0"/>
              </a:rPr>
              <a:t>ADAP is a direct action of </a:t>
            </a:r>
            <a:r>
              <a:rPr lang="en-AU" sz="2400" b="1" dirty="0">
                <a:latin typeface="Aptos" panose="020B0004020202020204" pitchFamily="34" charset="0"/>
              </a:rPr>
              <a:t>Revive</a:t>
            </a:r>
            <a:r>
              <a:rPr lang="en-AU" sz="2400" dirty="0">
                <a:latin typeface="Aptos" panose="020B0004020202020204" pitchFamily="34" charset="0"/>
              </a:rPr>
              <a:t>, the national cultural policy, designed to fulfill specific goals regarding representation and accessibility, as outlined in the Revive cultural policy for the next for years. </a:t>
            </a:r>
          </a:p>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223065178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EF06074-0049-C70F-CF43-DB7AFBBA574E}"/>
            </a:ext>
          </a:extLst>
        </p:cNvPr>
        <p:cNvGrpSpPr/>
        <p:nvPr/>
      </p:nvGrpSpPr>
      <p:grpSpPr>
        <a:xfrm>
          <a:off x="0" y="0"/>
          <a:ext cx="0" cy="0"/>
          <a:chOff x="0" y="0"/>
          <a:chExt cx="0" cy="0"/>
        </a:xfrm>
      </p:grpSpPr>
      <p:pic>
        <p:nvPicPr>
          <p:cNvPr id="7" name="Picture 6" descr="A black circle on a pink background&#10;&#10;AI-generated content may be incorrect.">
            <a:extLst>
              <a:ext uri="{FF2B5EF4-FFF2-40B4-BE49-F238E27FC236}">
                <a16:creationId xmlns:a16="http://schemas.microsoft.com/office/drawing/2014/main" id="{CDC13600-0A06-0033-958F-D18B8EE6F4F4}"/>
              </a:ext>
            </a:extLst>
          </p:cNvPr>
          <p:cNvPicPr>
            <a:picLocks noChangeAspect="1"/>
          </p:cNvPicPr>
          <p:nvPr/>
        </p:nvPicPr>
        <p:blipFill>
          <a:blip r:embed="rId2"/>
          <a:srcRect l="2672" r="2672" b="29165"/>
          <a:stretch>
            <a:fillRect/>
          </a:stretch>
        </p:blipFill>
        <p:spPr>
          <a:xfrm>
            <a:off x="-1" y="2415037"/>
            <a:ext cx="12192001" cy="4442963"/>
          </a:xfrm>
          <a:prstGeom prst="rect">
            <a:avLst/>
          </a:prstGeom>
        </p:spPr>
      </p:pic>
      <p:sp>
        <p:nvSpPr>
          <p:cNvPr id="8" name="object 22">
            <a:extLst>
              <a:ext uri="{FF2B5EF4-FFF2-40B4-BE49-F238E27FC236}">
                <a16:creationId xmlns:a16="http://schemas.microsoft.com/office/drawing/2014/main" id="{BEC58B72-BF8E-3C77-F9F2-520B9A068921}"/>
              </a:ext>
            </a:extLst>
          </p:cNvPr>
          <p:cNvSpPr/>
          <p:nvPr/>
        </p:nvSpPr>
        <p:spPr>
          <a:xfrm>
            <a:off x="10143234" y="4733685"/>
            <a:ext cx="1344573" cy="1584830"/>
          </a:xfrm>
          <a:custGeom>
            <a:avLst/>
            <a:gdLst/>
            <a:ahLst/>
            <a:cxnLst/>
            <a:rect l="l" t="t" r="r" b="b"/>
            <a:pathLst>
              <a:path w="589914" h="695325">
                <a:moveTo>
                  <a:pt x="289204" y="250063"/>
                </a:moveTo>
                <a:lnTo>
                  <a:pt x="282867" y="207568"/>
                </a:lnTo>
                <a:lnTo>
                  <a:pt x="264401" y="169189"/>
                </a:lnTo>
                <a:lnTo>
                  <a:pt x="236664" y="138455"/>
                </a:lnTo>
                <a:lnTo>
                  <a:pt x="200888" y="116687"/>
                </a:lnTo>
                <a:lnTo>
                  <a:pt x="187083" y="111607"/>
                </a:lnTo>
                <a:lnTo>
                  <a:pt x="187083" y="250063"/>
                </a:lnTo>
                <a:lnTo>
                  <a:pt x="183743" y="266598"/>
                </a:lnTo>
                <a:lnTo>
                  <a:pt x="174650" y="280111"/>
                </a:lnTo>
                <a:lnTo>
                  <a:pt x="161137" y="289217"/>
                </a:lnTo>
                <a:lnTo>
                  <a:pt x="144602" y="292544"/>
                </a:lnTo>
                <a:lnTo>
                  <a:pt x="128066" y="289217"/>
                </a:lnTo>
                <a:lnTo>
                  <a:pt x="114566" y="280111"/>
                </a:lnTo>
                <a:lnTo>
                  <a:pt x="105460" y="266598"/>
                </a:lnTo>
                <a:lnTo>
                  <a:pt x="102120" y="250063"/>
                </a:lnTo>
                <a:lnTo>
                  <a:pt x="105460" y="233527"/>
                </a:lnTo>
                <a:lnTo>
                  <a:pt x="114566" y="220014"/>
                </a:lnTo>
                <a:lnTo>
                  <a:pt x="128066" y="210908"/>
                </a:lnTo>
                <a:lnTo>
                  <a:pt x="144602" y="207568"/>
                </a:lnTo>
                <a:lnTo>
                  <a:pt x="161137" y="210908"/>
                </a:lnTo>
                <a:lnTo>
                  <a:pt x="174650" y="220014"/>
                </a:lnTo>
                <a:lnTo>
                  <a:pt x="183743" y="233527"/>
                </a:lnTo>
                <a:lnTo>
                  <a:pt x="187083" y="250063"/>
                </a:lnTo>
                <a:lnTo>
                  <a:pt x="187083" y="111607"/>
                </a:lnTo>
                <a:lnTo>
                  <a:pt x="173659" y="108153"/>
                </a:lnTo>
                <a:lnTo>
                  <a:pt x="159423" y="106019"/>
                </a:lnTo>
                <a:lnTo>
                  <a:pt x="144754" y="105308"/>
                </a:lnTo>
                <a:lnTo>
                  <a:pt x="130098" y="106019"/>
                </a:lnTo>
                <a:lnTo>
                  <a:pt x="88773" y="116687"/>
                </a:lnTo>
                <a:lnTo>
                  <a:pt x="53060" y="138455"/>
                </a:lnTo>
                <a:lnTo>
                  <a:pt x="25120" y="169189"/>
                </a:lnTo>
                <a:lnTo>
                  <a:pt x="6489" y="207327"/>
                </a:lnTo>
                <a:lnTo>
                  <a:pt x="0" y="250063"/>
                </a:lnTo>
                <a:lnTo>
                  <a:pt x="723" y="264718"/>
                </a:lnTo>
                <a:lnTo>
                  <a:pt x="2882" y="278930"/>
                </a:lnTo>
                <a:lnTo>
                  <a:pt x="6451" y="292544"/>
                </a:lnTo>
                <a:lnTo>
                  <a:pt x="6489" y="292709"/>
                </a:lnTo>
                <a:lnTo>
                  <a:pt x="25120" y="330669"/>
                </a:lnTo>
                <a:lnTo>
                  <a:pt x="53060" y="361378"/>
                </a:lnTo>
                <a:lnTo>
                  <a:pt x="88773" y="383286"/>
                </a:lnTo>
                <a:lnTo>
                  <a:pt x="130098" y="394106"/>
                </a:lnTo>
                <a:lnTo>
                  <a:pt x="144754" y="394817"/>
                </a:lnTo>
                <a:lnTo>
                  <a:pt x="149021" y="394677"/>
                </a:lnTo>
                <a:lnTo>
                  <a:pt x="151320" y="394677"/>
                </a:lnTo>
                <a:lnTo>
                  <a:pt x="189407" y="385406"/>
                </a:lnTo>
                <a:lnTo>
                  <a:pt x="203098" y="378548"/>
                </a:lnTo>
                <a:lnTo>
                  <a:pt x="203479" y="378548"/>
                </a:lnTo>
                <a:lnTo>
                  <a:pt x="204330" y="379768"/>
                </a:lnTo>
                <a:lnTo>
                  <a:pt x="205143" y="381000"/>
                </a:lnTo>
                <a:lnTo>
                  <a:pt x="206108" y="382155"/>
                </a:lnTo>
                <a:lnTo>
                  <a:pt x="216954" y="390664"/>
                </a:lnTo>
                <a:lnTo>
                  <a:pt x="230035" y="394677"/>
                </a:lnTo>
                <a:lnTo>
                  <a:pt x="243687" y="394677"/>
                </a:lnTo>
                <a:lnTo>
                  <a:pt x="275018" y="378548"/>
                </a:lnTo>
                <a:lnTo>
                  <a:pt x="278638" y="374929"/>
                </a:lnTo>
                <a:lnTo>
                  <a:pt x="282384" y="369366"/>
                </a:lnTo>
                <a:lnTo>
                  <a:pt x="287832" y="356628"/>
                </a:lnTo>
                <a:lnTo>
                  <a:pt x="289204" y="349897"/>
                </a:lnTo>
                <a:lnTo>
                  <a:pt x="289204" y="292544"/>
                </a:lnTo>
                <a:lnTo>
                  <a:pt x="289204" y="250063"/>
                </a:lnTo>
                <a:close/>
              </a:path>
              <a:path w="589914" h="695325">
                <a:moveTo>
                  <a:pt x="289293" y="550113"/>
                </a:moveTo>
                <a:lnTo>
                  <a:pt x="281940" y="504431"/>
                </a:lnTo>
                <a:lnTo>
                  <a:pt x="261467" y="464718"/>
                </a:lnTo>
                <a:lnTo>
                  <a:pt x="230276" y="433374"/>
                </a:lnTo>
                <a:lnTo>
                  <a:pt x="190741" y="412813"/>
                </a:lnTo>
                <a:lnTo>
                  <a:pt x="145262" y="405422"/>
                </a:lnTo>
                <a:lnTo>
                  <a:pt x="116979" y="408203"/>
                </a:lnTo>
                <a:lnTo>
                  <a:pt x="65366" y="429628"/>
                </a:lnTo>
                <a:lnTo>
                  <a:pt x="25285" y="469557"/>
                </a:lnTo>
                <a:lnTo>
                  <a:pt x="3390" y="520738"/>
                </a:lnTo>
                <a:lnTo>
                  <a:pt x="25" y="642226"/>
                </a:lnTo>
                <a:lnTo>
                  <a:pt x="4165" y="662711"/>
                </a:lnTo>
                <a:lnTo>
                  <a:pt x="15443" y="679437"/>
                </a:lnTo>
                <a:lnTo>
                  <a:pt x="32169" y="690714"/>
                </a:lnTo>
                <a:lnTo>
                  <a:pt x="52641" y="694842"/>
                </a:lnTo>
                <a:lnTo>
                  <a:pt x="73126" y="690714"/>
                </a:lnTo>
                <a:lnTo>
                  <a:pt x="89852" y="679437"/>
                </a:lnTo>
                <a:lnTo>
                  <a:pt x="101130" y="662711"/>
                </a:lnTo>
                <a:lnTo>
                  <a:pt x="105257" y="642226"/>
                </a:lnTo>
                <a:lnTo>
                  <a:pt x="105257" y="550862"/>
                </a:lnTo>
                <a:lnTo>
                  <a:pt x="108839" y="535216"/>
                </a:lnTo>
                <a:lnTo>
                  <a:pt x="117538" y="522427"/>
                </a:lnTo>
                <a:lnTo>
                  <a:pt x="130111" y="513816"/>
                </a:lnTo>
                <a:lnTo>
                  <a:pt x="145262" y="510654"/>
                </a:lnTo>
                <a:lnTo>
                  <a:pt x="160350" y="513765"/>
                </a:lnTo>
                <a:lnTo>
                  <a:pt x="172681" y="522224"/>
                </a:lnTo>
                <a:lnTo>
                  <a:pt x="181013" y="534771"/>
                </a:lnTo>
                <a:lnTo>
                  <a:pt x="184061" y="550113"/>
                </a:lnTo>
                <a:lnTo>
                  <a:pt x="184061" y="642226"/>
                </a:lnTo>
                <a:lnTo>
                  <a:pt x="188201" y="662711"/>
                </a:lnTo>
                <a:lnTo>
                  <a:pt x="199478" y="679437"/>
                </a:lnTo>
                <a:lnTo>
                  <a:pt x="216204" y="690714"/>
                </a:lnTo>
                <a:lnTo>
                  <a:pt x="236677" y="694842"/>
                </a:lnTo>
                <a:lnTo>
                  <a:pt x="257162" y="690714"/>
                </a:lnTo>
                <a:lnTo>
                  <a:pt x="273888" y="679437"/>
                </a:lnTo>
                <a:lnTo>
                  <a:pt x="285165" y="662711"/>
                </a:lnTo>
                <a:lnTo>
                  <a:pt x="289293" y="642226"/>
                </a:lnTo>
                <a:lnTo>
                  <a:pt x="289293" y="550113"/>
                </a:lnTo>
                <a:close/>
              </a:path>
              <a:path w="589914" h="695325">
                <a:moveTo>
                  <a:pt x="589470" y="550037"/>
                </a:moveTo>
                <a:lnTo>
                  <a:pt x="588759" y="535381"/>
                </a:lnTo>
                <a:lnTo>
                  <a:pt x="586625" y="521131"/>
                </a:lnTo>
                <a:lnTo>
                  <a:pt x="583120" y="507542"/>
                </a:lnTo>
                <a:lnTo>
                  <a:pt x="583069" y="507301"/>
                </a:lnTo>
                <a:lnTo>
                  <a:pt x="564654" y="469163"/>
                </a:lnTo>
                <a:lnTo>
                  <a:pt x="536917" y="438429"/>
                </a:lnTo>
                <a:lnTo>
                  <a:pt x="501154" y="416661"/>
                </a:lnTo>
                <a:lnTo>
                  <a:pt x="487349" y="411594"/>
                </a:lnTo>
                <a:lnTo>
                  <a:pt x="487349" y="550037"/>
                </a:lnTo>
                <a:lnTo>
                  <a:pt x="484009" y="566572"/>
                </a:lnTo>
                <a:lnTo>
                  <a:pt x="474903" y="580085"/>
                </a:lnTo>
                <a:lnTo>
                  <a:pt x="461403" y="589178"/>
                </a:lnTo>
                <a:lnTo>
                  <a:pt x="444868" y="592518"/>
                </a:lnTo>
                <a:lnTo>
                  <a:pt x="428332" y="589178"/>
                </a:lnTo>
                <a:lnTo>
                  <a:pt x="414832" y="580085"/>
                </a:lnTo>
                <a:lnTo>
                  <a:pt x="405726" y="566572"/>
                </a:lnTo>
                <a:lnTo>
                  <a:pt x="402386" y="550037"/>
                </a:lnTo>
                <a:lnTo>
                  <a:pt x="405726" y="533501"/>
                </a:lnTo>
                <a:lnTo>
                  <a:pt x="414832" y="519988"/>
                </a:lnTo>
                <a:lnTo>
                  <a:pt x="428332" y="510882"/>
                </a:lnTo>
                <a:lnTo>
                  <a:pt x="444868" y="507542"/>
                </a:lnTo>
                <a:lnTo>
                  <a:pt x="461403" y="510882"/>
                </a:lnTo>
                <a:lnTo>
                  <a:pt x="474903" y="519988"/>
                </a:lnTo>
                <a:lnTo>
                  <a:pt x="484009" y="533501"/>
                </a:lnTo>
                <a:lnTo>
                  <a:pt x="487349" y="550037"/>
                </a:lnTo>
                <a:lnTo>
                  <a:pt x="487349" y="411594"/>
                </a:lnTo>
                <a:lnTo>
                  <a:pt x="473925" y="408127"/>
                </a:lnTo>
                <a:lnTo>
                  <a:pt x="459676" y="405993"/>
                </a:lnTo>
                <a:lnTo>
                  <a:pt x="445020" y="405282"/>
                </a:lnTo>
                <a:lnTo>
                  <a:pt x="430364" y="405993"/>
                </a:lnTo>
                <a:lnTo>
                  <a:pt x="389039" y="416661"/>
                </a:lnTo>
                <a:lnTo>
                  <a:pt x="353326" y="438429"/>
                </a:lnTo>
                <a:lnTo>
                  <a:pt x="325374" y="469163"/>
                </a:lnTo>
                <a:lnTo>
                  <a:pt x="306755" y="507301"/>
                </a:lnTo>
                <a:lnTo>
                  <a:pt x="300266" y="550037"/>
                </a:lnTo>
                <a:lnTo>
                  <a:pt x="300977" y="564692"/>
                </a:lnTo>
                <a:lnTo>
                  <a:pt x="311797" y="606018"/>
                </a:lnTo>
                <a:lnTo>
                  <a:pt x="333705" y="641731"/>
                </a:lnTo>
                <a:lnTo>
                  <a:pt x="364413" y="669683"/>
                </a:lnTo>
                <a:lnTo>
                  <a:pt x="402374" y="688314"/>
                </a:lnTo>
                <a:lnTo>
                  <a:pt x="445020" y="694791"/>
                </a:lnTo>
                <a:lnTo>
                  <a:pt x="449275" y="694651"/>
                </a:lnTo>
                <a:lnTo>
                  <a:pt x="451573" y="694651"/>
                </a:lnTo>
                <a:lnTo>
                  <a:pt x="489661" y="685380"/>
                </a:lnTo>
                <a:lnTo>
                  <a:pt x="503351" y="678522"/>
                </a:lnTo>
                <a:lnTo>
                  <a:pt x="503745" y="678522"/>
                </a:lnTo>
                <a:lnTo>
                  <a:pt x="504596" y="679742"/>
                </a:lnTo>
                <a:lnTo>
                  <a:pt x="505409" y="680974"/>
                </a:lnTo>
                <a:lnTo>
                  <a:pt x="506374" y="682117"/>
                </a:lnTo>
                <a:lnTo>
                  <a:pt x="517220" y="690638"/>
                </a:lnTo>
                <a:lnTo>
                  <a:pt x="530288" y="694651"/>
                </a:lnTo>
                <a:lnTo>
                  <a:pt x="543953" y="694651"/>
                </a:lnTo>
                <a:lnTo>
                  <a:pt x="575284" y="678522"/>
                </a:lnTo>
                <a:lnTo>
                  <a:pt x="578904" y="674903"/>
                </a:lnTo>
                <a:lnTo>
                  <a:pt x="582650" y="669340"/>
                </a:lnTo>
                <a:lnTo>
                  <a:pt x="588098" y="656602"/>
                </a:lnTo>
                <a:lnTo>
                  <a:pt x="589470" y="649871"/>
                </a:lnTo>
                <a:lnTo>
                  <a:pt x="589470" y="592518"/>
                </a:lnTo>
                <a:lnTo>
                  <a:pt x="589470" y="550037"/>
                </a:lnTo>
                <a:close/>
              </a:path>
              <a:path w="589914" h="695325">
                <a:moveTo>
                  <a:pt x="589470" y="45631"/>
                </a:moveTo>
                <a:lnTo>
                  <a:pt x="569950" y="10579"/>
                </a:lnTo>
                <a:lnTo>
                  <a:pt x="545160" y="0"/>
                </a:lnTo>
                <a:lnTo>
                  <a:pt x="530593" y="0"/>
                </a:lnTo>
                <a:lnTo>
                  <a:pt x="497014" y="20078"/>
                </a:lnTo>
                <a:lnTo>
                  <a:pt x="487197" y="45631"/>
                </a:lnTo>
                <a:lnTo>
                  <a:pt x="487197" y="111988"/>
                </a:lnTo>
                <a:lnTo>
                  <a:pt x="487197" y="250063"/>
                </a:lnTo>
                <a:lnTo>
                  <a:pt x="483857" y="266598"/>
                </a:lnTo>
                <a:lnTo>
                  <a:pt x="474764" y="280111"/>
                </a:lnTo>
                <a:lnTo>
                  <a:pt x="461251" y="289217"/>
                </a:lnTo>
                <a:lnTo>
                  <a:pt x="444715" y="292544"/>
                </a:lnTo>
                <a:lnTo>
                  <a:pt x="428180" y="289217"/>
                </a:lnTo>
                <a:lnTo>
                  <a:pt x="414680" y="280111"/>
                </a:lnTo>
                <a:lnTo>
                  <a:pt x="405574" y="266598"/>
                </a:lnTo>
                <a:lnTo>
                  <a:pt x="402234" y="250063"/>
                </a:lnTo>
                <a:lnTo>
                  <a:pt x="405574" y="233527"/>
                </a:lnTo>
                <a:lnTo>
                  <a:pt x="414680" y="220014"/>
                </a:lnTo>
                <a:lnTo>
                  <a:pt x="428180" y="210908"/>
                </a:lnTo>
                <a:lnTo>
                  <a:pt x="444715" y="207568"/>
                </a:lnTo>
                <a:lnTo>
                  <a:pt x="461251" y="210908"/>
                </a:lnTo>
                <a:lnTo>
                  <a:pt x="474764" y="220014"/>
                </a:lnTo>
                <a:lnTo>
                  <a:pt x="483857" y="233527"/>
                </a:lnTo>
                <a:lnTo>
                  <a:pt x="487197" y="250063"/>
                </a:lnTo>
                <a:lnTo>
                  <a:pt x="487197" y="111988"/>
                </a:lnTo>
                <a:lnTo>
                  <a:pt x="480314" y="109753"/>
                </a:lnTo>
                <a:lnTo>
                  <a:pt x="473595" y="108153"/>
                </a:lnTo>
                <a:lnTo>
                  <a:pt x="473722" y="108153"/>
                </a:lnTo>
                <a:lnTo>
                  <a:pt x="459181" y="105867"/>
                </a:lnTo>
                <a:lnTo>
                  <a:pt x="452005" y="105308"/>
                </a:lnTo>
                <a:lnTo>
                  <a:pt x="444715" y="105308"/>
                </a:lnTo>
                <a:lnTo>
                  <a:pt x="401777" y="111709"/>
                </a:lnTo>
                <a:lnTo>
                  <a:pt x="363842" y="130162"/>
                </a:lnTo>
                <a:lnTo>
                  <a:pt x="333324" y="158076"/>
                </a:lnTo>
                <a:lnTo>
                  <a:pt x="311645" y="193916"/>
                </a:lnTo>
                <a:lnTo>
                  <a:pt x="300977" y="235407"/>
                </a:lnTo>
                <a:lnTo>
                  <a:pt x="300266" y="250063"/>
                </a:lnTo>
                <a:lnTo>
                  <a:pt x="300977" y="264731"/>
                </a:lnTo>
                <a:lnTo>
                  <a:pt x="303110" y="278968"/>
                </a:lnTo>
                <a:lnTo>
                  <a:pt x="306603" y="292544"/>
                </a:lnTo>
                <a:lnTo>
                  <a:pt x="306666" y="292798"/>
                </a:lnTo>
                <a:lnTo>
                  <a:pt x="325069" y="330936"/>
                </a:lnTo>
                <a:lnTo>
                  <a:pt x="352806" y="361670"/>
                </a:lnTo>
                <a:lnTo>
                  <a:pt x="388416" y="383438"/>
                </a:lnTo>
                <a:lnTo>
                  <a:pt x="429933" y="394106"/>
                </a:lnTo>
                <a:lnTo>
                  <a:pt x="444715" y="394817"/>
                </a:lnTo>
                <a:lnTo>
                  <a:pt x="459244" y="394106"/>
                </a:lnTo>
                <a:lnTo>
                  <a:pt x="500545" y="383438"/>
                </a:lnTo>
                <a:lnTo>
                  <a:pt x="536397" y="361670"/>
                </a:lnTo>
                <a:lnTo>
                  <a:pt x="564362" y="330936"/>
                </a:lnTo>
                <a:lnTo>
                  <a:pt x="582980" y="292798"/>
                </a:lnTo>
                <a:lnTo>
                  <a:pt x="583044" y="292544"/>
                </a:lnTo>
                <a:lnTo>
                  <a:pt x="586587" y="278968"/>
                </a:lnTo>
                <a:lnTo>
                  <a:pt x="588746" y="264731"/>
                </a:lnTo>
                <a:lnTo>
                  <a:pt x="589470" y="250063"/>
                </a:lnTo>
                <a:lnTo>
                  <a:pt x="589470" y="207568"/>
                </a:lnTo>
                <a:lnTo>
                  <a:pt x="589470" y="111988"/>
                </a:lnTo>
                <a:lnTo>
                  <a:pt x="589470" y="45631"/>
                </a:lnTo>
                <a:close/>
              </a:path>
            </a:pathLst>
          </a:custGeom>
          <a:solidFill>
            <a:schemeClr val="tx1"/>
          </a:solidFill>
        </p:spPr>
        <p:txBody>
          <a:bodyPr wrap="square" lIns="0" tIns="0" rIns="0" bIns="0" rtlCol="0"/>
          <a:lstStyle/>
          <a:p>
            <a:endParaRPr/>
          </a:p>
        </p:txBody>
      </p:sp>
      <p:sp>
        <p:nvSpPr>
          <p:cNvPr id="9" name="TextBox 8">
            <a:extLst>
              <a:ext uri="{FF2B5EF4-FFF2-40B4-BE49-F238E27FC236}">
                <a16:creationId xmlns:a16="http://schemas.microsoft.com/office/drawing/2014/main" id="{2CC0E2F2-1705-DD9E-C48F-5B48E3992B82}"/>
              </a:ext>
            </a:extLst>
          </p:cNvPr>
          <p:cNvSpPr txBox="1"/>
          <p:nvPr/>
        </p:nvSpPr>
        <p:spPr>
          <a:xfrm>
            <a:off x="1867989" y="1254034"/>
            <a:ext cx="184731" cy="369332"/>
          </a:xfrm>
          <a:prstGeom prst="rect">
            <a:avLst/>
          </a:prstGeom>
          <a:noFill/>
        </p:spPr>
        <p:txBody>
          <a:bodyPr wrap="none" rtlCol="0">
            <a:spAutoFit/>
          </a:bodyPr>
          <a:lstStyle/>
          <a:p>
            <a:endParaRPr lang="en-US"/>
          </a:p>
        </p:txBody>
      </p:sp>
      <p:sp>
        <p:nvSpPr>
          <p:cNvPr id="2" name="TextBox 1">
            <a:extLst>
              <a:ext uri="{FF2B5EF4-FFF2-40B4-BE49-F238E27FC236}">
                <a16:creationId xmlns:a16="http://schemas.microsoft.com/office/drawing/2014/main" id="{3C42B972-5DAE-5B55-827A-65C0182B5116}"/>
              </a:ext>
            </a:extLst>
          </p:cNvPr>
          <p:cNvSpPr txBox="1"/>
          <p:nvPr/>
        </p:nvSpPr>
        <p:spPr>
          <a:xfrm>
            <a:off x="1093076" y="1965434"/>
            <a:ext cx="184731" cy="369332"/>
          </a:xfrm>
          <a:prstGeom prst="rect">
            <a:avLst/>
          </a:prstGeom>
          <a:noFill/>
        </p:spPr>
        <p:txBody>
          <a:bodyPr wrap="none" rtlCol="0">
            <a:spAutoFit/>
          </a:bodyPr>
          <a:lstStyle/>
          <a:p>
            <a:endParaRPr lang="en-US"/>
          </a:p>
        </p:txBody>
      </p:sp>
      <p:pic>
        <p:nvPicPr>
          <p:cNvPr id="4" name="Picture 3">
            <a:extLst>
              <a:ext uri="{FF2B5EF4-FFF2-40B4-BE49-F238E27FC236}">
                <a16:creationId xmlns:a16="http://schemas.microsoft.com/office/drawing/2014/main" id="{C99C3EE6-AD0E-A3AF-99E3-6F790B6C78CA}"/>
              </a:ext>
            </a:extLst>
          </p:cNvPr>
          <p:cNvPicPr>
            <a:picLocks noChangeAspect="1"/>
          </p:cNvPicPr>
          <p:nvPr/>
        </p:nvPicPr>
        <p:blipFill>
          <a:blip r:embed="rId3"/>
          <a:stretch>
            <a:fillRect/>
          </a:stretch>
        </p:blipFill>
        <p:spPr>
          <a:xfrm flipH="1">
            <a:off x="8872288" y="3537566"/>
            <a:ext cx="3496101" cy="4355910"/>
          </a:xfrm>
          <a:prstGeom prst="rect">
            <a:avLst/>
          </a:prstGeom>
        </p:spPr>
      </p:pic>
      <p:sp>
        <p:nvSpPr>
          <p:cNvPr id="6" name="object 22">
            <a:extLst>
              <a:ext uri="{FF2B5EF4-FFF2-40B4-BE49-F238E27FC236}">
                <a16:creationId xmlns:a16="http://schemas.microsoft.com/office/drawing/2014/main" id="{639E5312-23D3-549A-B798-6CA92243AED4}"/>
              </a:ext>
            </a:extLst>
          </p:cNvPr>
          <p:cNvSpPr/>
          <p:nvPr/>
        </p:nvSpPr>
        <p:spPr>
          <a:xfrm>
            <a:off x="9948051" y="4923106"/>
            <a:ext cx="1344573" cy="1584830"/>
          </a:xfrm>
          <a:custGeom>
            <a:avLst/>
            <a:gdLst/>
            <a:ahLst/>
            <a:cxnLst/>
            <a:rect l="l" t="t" r="r" b="b"/>
            <a:pathLst>
              <a:path w="589914" h="695325">
                <a:moveTo>
                  <a:pt x="289204" y="250063"/>
                </a:moveTo>
                <a:lnTo>
                  <a:pt x="282867" y="207568"/>
                </a:lnTo>
                <a:lnTo>
                  <a:pt x="264401" y="169189"/>
                </a:lnTo>
                <a:lnTo>
                  <a:pt x="236664" y="138455"/>
                </a:lnTo>
                <a:lnTo>
                  <a:pt x="200888" y="116687"/>
                </a:lnTo>
                <a:lnTo>
                  <a:pt x="187083" y="111607"/>
                </a:lnTo>
                <a:lnTo>
                  <a:pt x="187083" y="250063"/>
                </a:lnTo>
                <a:lnTo>
                  <a:pt x="183743" y="266598"/>
                </a:lnTo>
                <a:lnTo>
                  <a:pt x="174650" y="280111"/>
                </a:lnTo>
                <a:lnTo>
                  <a:pt x="161137" y="289217"/>
                </a:lnTo>
                <a:lnTo>
                  <a:pt x="144602" y="292544"/>
                </a:lnTo>
                <a:lnTo>
                  <a:pt x="128066" y="289217"/>
                </a:lnTo>
                <a:lnTo>
                  <a:pt x="114566" y="280111"/>
                </a:lnTo>
                <a:lnTo>
                  <a:pt x="105460" y="266598"/>
                </a:lnTo>
                <a:lnTo>
                  <a:pt x="102120" y="250063"/>
                </a:lnTo>
                <a:lnTo>
                  <a:pt x="105460" y="233527"/>
                </a:lnTo>
                <a:lnTo>
                  <a:pt x="114566" y="220014"/>
                </a:lnTo>
                <a:lnTo>
                  <a:pt x="128066" y="210908"/>
                </a:lnTo>
                <a:lnTo>
                  <a:pt x="144602" y="207568"/>
                </a:lnTo>
                <a:lnTo>
                  <a:pt x="161137" y="210908"/>
                </a:lnTo>
                <a:lnTo>
                  <a:pt x="174650" y="220014"/>
                </a:lnTo>
                <a:lnTo>
                  <a:pt x="183743" y="233527"/>
                </a:lnTo>
                <a:lnTo>
                  <a:pt x="187083" y="250063"/>
                </a:lnTo>
                <a:lnTo>
                  <a:pt x="187083" y="111607"/>
                </a:lnTo>
                <a:lnTo>
                  <a:pt x="173659" y="108153"/>
                </a:lnTo>
                <a:lnTo>
                  <a:pt x="159423" y="106019"/>
                </a:lnTo>
                <a:lnTo>
                  <a:pt x="144754" y="105308"/>
                </a:lnTo>
                <a:lnTo>
                  <a:pt x="130098" y="106019"/>
                </a:lnTo>
                <a:lnTo>
                  <a:pt x="88773" y="116687"/>
                </a:lnTo>
                <a:lnTo>
                  <a:pt x="53060" y="138455"/>
                </a:lnTo>
                <a:lnTo>
                  <a:pt x="25120" y="169189"/>
                </a:lnTo>
                <a:lnTo>
                  <a:pt x="6489" y="207327"/>
                </a:lnTo>
                <a:lnTo>
                  <a:pt x="0" y="250063"/>
                </a:lnTo>
                <a:lnTo>
                  <a:pt x="723" y="264718"/>
                </a:lnTo>
                <a:lnTo>
                  <a:pt x="2882" y="278930"/>
                </a:lnTo>
                <a:lnTo>
                  <a:pt x="6451" y="292544"/>
                </a:lnTo>
                <a:lnTo>
                  <a:pt x="6489" y="292709"/>
                </a:lnTo>
                <a:lnTo>
                  <a:pt x="25120" y="330669"/>
                </a:lnTo>
                <a:lnTo>
                  <a:pt x="53060" y="361378"/>
                </a:lnTo>
                <a:lnTo>
                  <a:pt x="88773" y="383286"/>
                </a:lnTo>
                <a:lnTo>
                  <a:pt x="130098" y="394106"/>
                </a:lnTo>
                <a:lnTo>
                  <a:pt x="144754" y="394817"/>
                </a:lnTo>
                <a:lnTo>
                  <a:pt x="149021" y="394677"/>
                </a:lnTo>
                <a:lnTo>
                  <a:pt x="151320" y="394677"/>
                </a:lnTo>
                <a:lnTo>
                  <a:pt x="189407" y="385406"/>
                </a:lnTo>
                <a:lnTo>
                  <a:pt x="203098" y="378548"/>
                </a:lnTo>
                <a:lnTo>
                  <a:pt x="203479" y="378548"/>
                </a:lnTo>
                <a:lnTo>
                  <a:pt x="204330" y="379768"/>
                </a:lnTo>
                <a:lnTo>
                  <a:pt x="205143" y="381000"/>
                </a:lnTo>
                <a:lnTo>
                  <a:pt x="206108" y="382155"/>
                </a:lnTo>
                <a:lnTo>
                  <a:pt x="216954" y="390664"/>
                </a:lnTo>
                <a:lnTo>
                  <a:pt x="230035" y="394677"/>
                </a:lnTo>
                <a:lnTo>
                  <a:pt x="243687" y="394677"/>
                </a:lnTo>
                <a:lnTo>
                  <a:pt x="275018" y="378548"/>
                </a:lnTo>
                <a:lnTo>
                  <a:pt x="278638" y="374929"/>
                </a:lnTo>
                <a:lnTo>
                  <a:pt x="282384" y="369366"/>
                </a:lnTo>
                <a:lnTo>
                  <a:pt x="287832" y="356628"/>
                </a:lnTo>
                <a:lnTo>
                  <a:pt x="289204" y="349897"/>
                </a:lnTo>
                <a:lnTo>
                  <a:pt x="289204" y="292544"/>
                </a:lnTo>
                <a:lnTo>
                  <a:pt x="289204" y="250063"/>
                </a:lnTo>
                <a:close/>
              </a:path>
              <a:path w="589914" h="695325">
                <a:moveTo>
                  <a:pt x="289293" y="550113"/>
                </a:moveTo>
                <a:lnTo>
                  <a:pt x="281940" y="504431"/>
                </a:lnTo>
                <a:lnTo>
                  <a:pt x="261467" y="464718"/>
                </a:lnTo>
                <a:lnTo>
                  <a:pt x="230276" y="433374"/>
                </a:lnTo>
                <a:lnTo>
                  <a:pt x="190741" y="412813"/>
                </a:lnTo>
                <a:lnTo>
                  <a:pt x="145262" y="405422"/>
                </a:lnTo>
                <a:lnTo>
                  <a:pt x="116979" y="408203"/>
                </a:lnTo>
                <a:lnTo>
                  <a:pt x="65366" y="429628"/>
                </a:lnTo>
                <a:lnTo>
                  <a:pt x="25285" y="469557"/>
                </a:lnTo>
                <a:lnTo>
                  <a:pt x="3390" y="520738"/>
                </a:lnTo>
                <a:lnTo>
                  <a:pt x="25" y="642226"/>
                </a:lnTo>
                <a:lnTo>
                  <a:pt x="4165" y="662711"/>
                </a:lnTo>
                <a:lnTo>
                  <a:pt x="15443" y="679437"/>
                </a:lnTo>
                <a:lnTo>
                  <a:pt x="32169" y="690714"/>
                </a:lnTo>
                <a:lnTo>
                  <a:pt x="52641" y="694842"/>
                </a:lnTo>
                <a:lnTo>
                  <a:pt x="73126" y="690714"/>
                </a:lnTo>
                <a:lnTo>
                  <a:pt x="89852" y="679437"/>
                </a:lnTo>
                <a:lnTo>
                  <a:pt x="101130" y="662711"/>
                </a:lnTo>
                <a:lnTo>
                  <a:pt x="105257" y="642226"/>
                </a:lnTo>
                <a:lnTo>
                  <a:pt x="105257" y="550862"/>
                </a:lnTo>
                <a:lnTo>
                  <a:pt x="108839" y="535216"/>
                </a:lnTo>
                <a:lnTo>
                  <a:pt x="117538" y="522427"/>
                </a:lnTo>
                <a:lnTo>
                  <a:pt x="130111" y="513816"/>
                </a:lnTo>
                <a:lnTo>
                  <a:pt x="145262" y="510654"/>
                </a:lnTo>
                <a:lnTo>
                  <a:pt x="160350" y="513765"/>
                </a:lnTo>
                <a:lnTo>
                  <a:pt x="172681" y="522224"/>
                </a:lnTo>
                <a:lnTo>
                  <a:pt x="181013" y="534771"/>
                </a:lnTo>
                <a:lnTo>
                  <a:pt x="184061" y="550113"/>
                </a:lnTo>
                <a:lnTo>
                  <a:pt x="184061" y="642226"/>
                </a:lnTo>
                <a:lnTo>
                  <a:pt x="188201" y="662711"/>
                </a:lnTo>
                <a:lnTo>
                  <a:pt x="199478" y="679437"/>
                </a:lnTo>
                <a:lnTo>
                  <a:pt x="216204" y="690714"/>
                </a:lnTo>
                <a:lnTo>
                  <a:pt x="236677" y="694842"/>
                </a:lnTo>
                <a:lnTo>
                  <a:pt x="257162" y="690714"/>
                </a:lnTo>
                <a:lnTo>
                  <a:pt x="273888" y="679437"/>
                </a:lnTo>
                <a:lnTo>
                  <a:pt x="285165" y="662711"/>
                </a:lnTo>
                <a:lnTo>
                  <a:pt x="289293" y="642226"/>
                </a:lnTo>
                <a:lnTo>
                  <a:pt x="289293" y="550113"/>
                </a:lnTo>
                <a:close/>
              </a:path>
              <a:path w="589914" h="695325">
                <a:moveTo>
                  <a:pt x="589470" y="550037"/>
                </a:moveTo>
                <a:lnTo>
                  <a:pt x="588759" y="535381"/>
                </a:lnTo>
                <a:lnTo>
                  <a:pt x="586625" y="521131"/>
                </a:lnTo>
                <a:lnTo>
                  <a:pt x="583120" y="507542"/>
                </a:lnTo>
                <a:lnTo>
                  <a:pt x="583069" y="507301"/>
                </a:lnTo>
                <a:lnTo>
                  <a:pt x="564654" y="469163"/>
                </a:lnTo>
                <a:lnTo>
                  <a:pt x="536917" y="438429"/>
                </a:lnTo>
                <a:lnTo>
                  <a:pt x="501154" y="416661"/>
                </a:lnTo>
                <a:lnTo>
                  <a:pt x="487349" y="411594"/>
                </a:lnTo>
                <a:lnTo>
                  <a:pt x="487349" y="550037"/>
                </a:lnTo>
                <a:lnTo>
                  <a:pt x="484009" y="566572"/>
                </a:lnTo>
                <a:lnTo>
                  <a:pt x="474903" y="580085"/>
                </a:lnTo>
                <a:lnTo>
                  <a:pt x="461403" y="589178"/>
                </a:lnTo>
                <a:lnTo>
                  <a:pt x="444868" y="592518"/>
                </a:lnTo>
                <a:lnTo>
                  <a:pt x="428332" y="589178"/>
                </a:lnTo>
                <a:lnTo>
                  <a:pt x="414832" y="580085"/>
                </a:lnTo>
                <a:lnTo>
                  <a:pt x="405726" y="566572"/>
                </a:lnTo>
                <a:lnTo>
                  <a:pt x="402386" y="550037"/>
                </a:lnTo>
                <a:lnTo>
                  <a:pt x="405726" y="533501"/>
                </a:lnTo>
                <a:lnTo>
                  <a:pt x="414832" y="519988"/>
                </a:lnTo>
                <a:lnTo>
                  <a:pt x="428332" y="510882"/>
                </a:lnTo>
                <a:lnTo>
                  <a:pt x="444868" y="507542"/>
                </a:lnTo>
                <a:lnTo>
                  <a:pt x="461403" y="510882"/>
                </a:lnTo>
                <a:lnTo>
                  <a:pt x="474903" y="519988"/>
                </a:lnTo>
                <a:lnTo>
                  <a:pt x="484009" y="533501"/>
                </a:lnTo>
                <a:lnTo>
                  <a:pt x="487349" y="550037"/>
                </a:lnTo>
                <a:lnTo>
                  <a:pt x="487349" y="411594"/>
                </a:lnTo>
                <a:lnTo>
                  <a:pt x="473925" y="408127"/>
                </a:lnTo>
                <a:lnTo>
                  <a:pt x="459676" y="405993"/>
                </a:lnTo>
                <a:lnTo>
                  <a:pt x="445020" y="405282"/>
                </a:lnTo>
                <a:lnTo>
                  <a:pt x="430364" y="405993"/>
                </a:lnTo>
                <a:lnTo>
                  <a:pt x="389039" y="416661"/>
                </a:lnTo>
                <a:lnTo>
                  <a:pt x="353326" y="438429"/>
                </a:lnTo>
                <a:lnTo>
                  <a:pt x="325374" y="469163"/>
                </a:lnTo>
                <a:lnTo>
                  <a:pt x="306755" y="507301"/>
                </a:lnTo>
                <a:lnTo>
                  <a:pt x="300266" y="550037"/>
                </a:lnTo>
                <a:lnTo>
                  <a:pt x="300977" y="564692"/>
                </a:lnTo>
                <a:lnTo>
                  <a:pt x="311797" y="606018"/>
                </a:lnTo>
                <a:lnTo>
                  <a:pt x="333705" y="641731"/>
                </a:lnTo>
                <a:lnTo>
                  <a:pt x="364413" y="669683"/>
                </a:lnTo>
                <a:lnTo>
                  <a:pt x="402374" y="688314"/>
                </a:lnTo>
                <a:lnTo>
                  <a:pt x="445020" y="694791"/>
                </a:lnTo>
                <a:lnTo>
                  <a:pt x="449275" y="694651"/>
                </a:lnTo>
                <a:lnTo>
                  <a:pt x="451573" y="694651"/>
                </a:lnTo>
                <a:lnTo>
                  <a:pt x="489661" y="685380"/>
                </a:lnTo>
                <a:lnTo>
                  <a:pt x="503351" y="678522"/>
                </a:lnTo>
                <a:lnTo>
                  <a:pt x="503745" y="678522"/>
                </a:lnTo>
                <a:lnTo>
                  <a:pt x="504596" y="679742"/>
                </a:lnTo>
                <a:lnTo>
                  <a:pt x="505409" y="680974"/>
                </a:lnTo>
                <a:lnTo>
                  <a:pt x="506374" y="682117"/>
                </a:lnTo>
                <a:lnTo>
                  <a:pt x="517220" y="690638"/>
                </a:lnTo>
                <a:lnTo>
                  <a:pt x="530288" y="694651"/>
                </a:lnTo>
                <a:lnTo>
                  <a:pt x="543953" y="694651"/>
                </a:lnTo>
                <a:lnTo>
                  <a:pt x="575284" y="678522"/>
                </a:lnTo>
                <a:lnTo>
                  <a:pt x="578904" y="674903"/>
                </a:lnTo>
                <a:lnTo>
                  <a:pt x="582650" y="669340"/>
                </a:lnTo>
                <a:lnTo>
                  <a:pt x="588098" y="656602"/>
                </a:lnTo>
                <a:lnTo>
                  <a:pt x="589470" y="649871"/>
                </a:lnTo>
                <a:lnTo>
                  <a:pt x="589470" y="592518"/>
                </a:lnTo>
                <a:lnTo>
                  <a:pt x="589470" y="550037"/>
                </a:lnTo>
                <a:close/>
              </a:path>
              <a:path w="589914" h="695325">
                <a:moveTo>
                  <a:pt x="589470" y="45631"/>
                </a:moveTo>
                <a:lnTo>
                  <a:pt x="569950" y="10579"/>
                </a:lnTo>
                <a:lnTo>
                  <a:pt x="545160" y="0"/>
                </a:lnTo>
                <a:lnTo>
                  <a:pt x="530593" y="0"/>
                </a:lnTo>
                <a:lnTo>
                  <a:pt x="497014" y="20078"/>
                </a:lnTo>
                <a:lnTo>
                  <a:pt x="487197" y="45631"/>
                </a:lnTo>
                <a:lnTo>
                  <a:pt x="487197" y="111988"/>
                </a:lnTo>
                <a:lnTo>
                  <a:pt x="487197" y="250063"/>
                </a:lnTo>
                <a:lnTo>
                  <a:pt x="483857" y="266598"/>
                </a:lnTo>
                <a:lnTo>
                  <a:pt x="474764" y="280111"/>
                </a:lnTo>
                <a:lnTo>
                  <a:pt x="461251" y="289217"/>
                </a:lnTo>
                <a:lnTo>
                  <a:pt x="444715" y="292544"/>
                </a:lnTo>
                <a:lnTo>
                  <a:pt x="428180" y="289217"/>
                </a:lnTo>
                <a:lnTo>
                  <a:pt x="414680" y="280111"/>
                </a:lnTo>
                <a:lnTo>
                  <a:pt x="405574" y="266598"/>
                </a:lnTo>
                <a:lnTo>
                  <a:pt x="402234" y="250063"/>
                </a:lnTo>
                <a:lnTo>
                  <a:pt x="405574" y="233527"/>
                </a:lnTo>
                <a:lnTo>
                  <a:pt x="414680" y="220014"/>
                </a:lnTo>
                <a:lnTo>
                  <a:pt x="428180" y="210908"/>
                </a:lnTo>
                <a:lnTo>
                  <a:pt x="444715" y="207568"/>
                </a:lnTo>
                <a:lnTo>
                  <a:pt x="461251" y="210908"/>
                </a:lnTo>
                <a:lnTo>
                  <a:pt x="474764" y="220014"/>
                </a:lnTo>
                <a:lnTo>
                  <a:pt x="483857" y="233527"/>
                </a:lnTo>
                <a:lnTo>
                  <a:pt x="487197" y="250063"/>
                </a:lnTo>
                <a:lnTo>
                  <a:pt x="487197" y="111988"/>
                </a:lnTo>
                <a:lnTo>
                  <a:pt x="480314" y="109753"/>
                </a:lnTo>
                <a:lnTo>
                  <a:pt x="473595" y="108153"/>
                </a:lnTo>
                <a:lnTo>
                  <a:pt x="473722" y="108153"/>
                </a:lnTo>
                <a:lnTo>
                  <a:pt x="459181" y="105867"/>
                </a:lnTo>
                <a:lnTo>
                  <a:pt x="452005" y="105308"/>
                </a:lnTo>
                <a:lnTo>
                  <a:pt x="444715" y="105308"/>
                </a:lnTo>
                <a:lnTo>
                  <a:pt x="401777" y="111709"/>
                </a:lnTo>
                <a:lnTo>
                  <a:pt x="363842" y="130162"/>
                </a:lnTo>
                <a:lnTo>
                  <a:pt x="333324" y="158076"/>
                </a:lnTo>
                <a:lnTo>
                  <a:pt x="311645" y="193916"/>
                </a:lnTo>
                <a:lnTo>
                  <a:pt x="300977" y="235407"/>
                </a:lnTo>
                <a:lnTo>
                  <a:pt x="300266" y="250063"/>
                </a:lnTo>
                <a:lnTo>
                  <a:pt x="300977" y="264731"/>
                </a:lnTo>
                <a:lnTo>
                  <a:pt x="303110" y="278968"/>
                </a:lnTo>
                <a:lnTo>
                  <a:pt x="306603" y="292544"/>
                </a:lnTo>
                <a:lnTo>
                  <a:pt x="306666" y="292798"/>
                </a:lnTo>
                <a:lnTo>
                  <a:pt x="325069" y="330936"/>
                </a:lnTo>
                <a:lnTo>
                  <a:pt x="352806" y="361670"/>
                </a:lnTo>
                <a:lnTo>
                  <a:pt x="388416" y="383438"/>
                </a:lnTo>
                <a:lnTo>
                  <a:pt x="429933" y="394106"/>
                </a:lnTo>
                <a:lnTo>
                  <a:pt x="444715" y="394817"/>
                </a:lnTo>
                <a:lnTo>
                  <a:pt x="459244" y="394106"/>
                </a:lnTo>
                <a:lnTo>
                  <a:pt x="500545" y="383438"/>
                </a:lnTo>
                <a:lnTo>
                  <a:pt x="536397" y="361670"/>
                </a:lnTo>
                <a:lnTo>
                  <a:pt x="564362" y="330936"/>
                </a:lnTo>
                <a:lnTo>
                  <a:pt x="582980" y="292798"/>
                </a:lnTo>
                <a:lnTo>
                  <a:pt x="583044" y="292544"/>
                </a:lnTo>
                <a:lnTo>
                  <a:pt x="586587" y="278968"/>
                </a:lnTo>
                <a:lnTo>
                  <a:pt x="588746" y="264731"/>
                </a:lnTo>
                <a:lnTo>
                  <a:pt x="589470" y="250063"/>
                </a:lnTo>
                <a:lnTo>
                  <a:pt x="589470" y="207568"/>
                </a:lnTo>
                <a:lnTo>
                  <a:pt x="589470" y="111988"/>
                </a:lnTo>
                <a:lnTo>
                  <a:pt x="589470" y="45631"/>
                </a:lnTo>
                <a:close/>
              </a:path>
            </a:pathLst>
          </a:custGeom>
          <a:solidFill>
            <a:srgbClr val="FFFFFF"/>
          </a:solidFill>
        </p:spPr>
        <p:txBody>
          <a:bodyPr wrap="square" lIns="0" tIns="0" rIns="0" bIns="0" rtlCol="0"/>
          <a:lstStyle/>
          <a:p>
            <a:endParaRPr/>
          </a:p>
        </p:txBody>
      </p:sp>
      <p:sp>
        <p:nvSpPr>
          <p:cNvPr id="11" name="Rectangle 3">
            <a:extLst>
              <a:ext uri="{FF2B5EF4-FFF2-40B4-BE49-F238E27FC236}">
                <a16:creationId xmlns:a16="http://schemas.microsoft.com/office/drawing/2014/main" id="{F7ED0025-E738-A016-7BB2-D553960637C7}"/>
              </a:ext>
            </a:extLst>
          </p:cNvPr>
          <p:cNvSpPr>
            <a:spLocks noChangeArrowheads="1"/>
          </p:cNvSpPr>
          <p:nvPr/>
        </p:nvSpPr>
        <p:spPr bwMode="auto">
          <a:xfrm>
            <a:off x="753727" y="466012"/>
            <a:ext cx="10999434" cy="258532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lang="en-US" altLang="en-US" sz="4200" b="1" dirty="0">
                <a:solidFill>
                  <a:srgbClr val="000000"/>
                </a:solidFill>
                <a:latin typeface="Arial" panose="020B0604020202020204" pitchFamily="34" charset="0"/>
                <a:cs typeface="Arial" panose="020B0604020202020204" pitchFamily="34" charset="0"/>
              </a:rPr>
              <a:t>Why is it important to have your say?</a:t>
            </a:r>
            <a:endParaRPr kumimoji="0" lang="en-US" altLang="en-US" sz="4200" b="1" i="0" u="none" strike="noStrike" cap="none" normalizeH="0" baseline="0" dirty="0">
              <a:ln>
                <a:noFill/>
              </a:ln>
              <a:solidFill>
                <a:srgbClr val="000000"/>
              </a:solidFill>
              <a:effectLst/>
              <a:latin typeface="Arial" panose="020B0604020202020204" pitchFamily="34"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2400" b="1" i="0" u="none" strike="noStrike" cap="none" normalizeH="0" baseline="0" dirty="0">
              <a:ln>
                <a:noFill/>
              </a:ln>
              <a:solidFill>
                <a:srgbClr val="000000"/>
              </a:solidFill>
              <a:effectLst/>
              <a:cs typeface="Arial" panose="020B0604020202020204" pitchFamily="34" charset="0"/>
            </a:endParaRPr>
          </a:p>
          <a:p>
            <a:endParaRPr lang="en-AU" sz="2400" dirty="0">
              <a:latin typeface="Aptos" panose="020B0004020202020204" pitchFamily="34" charset="0"/>
            </a:endParaRPr>
          </a:p>
          <a:p>
            <a:r>
              <a:rPr lang="en-AU" sz="2400" dirty="0"/>
              <a:t>Your feedback will directly inform the development of Australia's new National Cultural Policy, helping to shape a framework that supports our cultural and creative sectors into the future.</a:t>
            </a:r>
            <a:endParaRPr kumimoji="0" lang="en-US" altLang="en-US" sz="24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51107330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EC4A65B-BA7D-F58E-72B9-0E8753E11339}"/>
            </a:ext>
          </a:extLst>
        </p:cNvPr>
        <p:cNvGrpSpPr/>
        <p:nvPr/>
      </p:nvGrpSpPr>
      <p:grpSpPr>
        <a:xfrm>
          <a:off x="0" y="0"/>
          <a:ext cx="0" cy="0"/>
          <a:chOff x="0" y="0"/>
          <a:chExt cx="0" cy="0"/>
        </a:xfrm>
      </p:grpSpPr>
      <p:pic>
        <p:nvPicPr>
          <p:cNvPr id="7" name="Picture 6" descr="A black circle on a pink background&#10;&#10;AI-generated content may be incorrect.">
            <a:extLst>
              <a:ext uri="{FF2B5EF4-FFF2-40B4-BE49-F238E27FC236}">
                <a16:creationId xmlns:a16="http://schemas.microsoft.com/office/drawing/2014/main" id="{0340FFDD-D133-3638-2528-12F4A9E5A610}"/>
              </a:ext>
            </a:extLst>
          </p:cNvPr>
          <p:cNvPicPr>
            <a:picLocks noChangeAspect="1"/>
          </p:cNvPicPr>
          <p:nvPr/>
        </p:nvPicPr>
        <p:blipFill>
          <a:blip r:embed="rId2"/>
          <a:srcRect l="2672" r="2672" b="29165"/>
          <a:stretch>
            <a:fillRect/>
          </a:stretch>
        </p:blipFill>
        <p:spPr>
          <a:xfrm>
            <a:off x="-1" y="2415037"/>
            <a:ext cx="12192001" cy="4442963"/>
          </a:xfrm>
          <a:prstGeom prst="rect">
            <a:avLst/>
          </a:prstGeom>
        </p:spPr>
      </p:pic>
      <p:sp>
        <p:nvSpPr>
          <p:cNvPr id="8" name="object 22">
            <a:extLst>
              <a:ext uri="{FF2B5EF4-FFF2-40B4-BE49-F238E27FC236}">
                <a16:creationId xmlns:a16="http://schemas.microsoft.com/office/drawing/2014/main" id="{1BAAAE2C-1349-C886-005E-4C0DA4A6903E}"/>
              </a:ext>
            </a:extLst>
          </p:cNvPr>
          <p:cNvSpPr/>
          <p:nvPr/>
        </p:nvSpPr>
        <p:spPr>
          <a:xfrm>
            <a:off x="10143234" y="4733685"/>
            <a:ext cx="1344573" cy="1584830"/>
          </a:xfrm>
          <a:custGeom>
            <a:avLst/>
            <a:gdLst/>
            <a:ahLst/>
            <a:cxnLst/>
            <a:rect l="l" t="t" r="r" b="b"/>
            <a:pathLst>
              <a:path w="589914" h="695325">
                <a:moveTo>
                  <a:pt x="289204" y="250063"/>
                </a:moveTo>
                <a:lnTo>
                  <a:pt x="282867" y="207568"/>
                </a:lnTo>
                <a:lnTo>
                  <a:pt x="264401" y="169189"/>
                </a:lnTo>
                <a:lnTo>
                  <a:pt x="236664" y="138455"/>
                </a:lnTo>
                <a:lnTo>
                  <a:pt x="200888" y="116687"/>
                </a:lnTo>
                <a:lnTo>
                  <a:pt x="187083" y="111607"/>
                </a:lnTo>
                <a:lnTo>
                  <a:pt x="187083" y="250063"/>
                </a:lnTo>
                <a:lnTo>
                  <a:pt x="183743" y="266598"/>
                </a:lnTo>
                <a:lnTo>
                  <a:pt x="174650" y="280111"/>
                </a:lnTo>
                <a:lnTo>
                  <a:pt x="161137" y="289217"/>
                </a:lnTo>
                <a:lnTo>
                  <a:pt x="144602" y="292544"/>
                </a:lnTo>
                <a:lnTo>
                  <a:pt x="128066" y="289217"/>
                </a:lnTo>
                <a:lnTo>
                  <a:pt x="114566" y="280111"/>
                </a:lnTo>
                <a:lnTo>
                  <a:pt x="105460" y="266598"/>
                </a:lnTo>
                <a:lnTo>
                  <a:pt x="102120" y="250063"/>
                </a:lnTo>
                <a:lnTo>
                  <a:pt x="105460" y="233527"/>
                </a:lnTo>
                <a:lnTo>
                  <a:pt x="114566" y="220014"/>
                </a:lnTo>
                <a:lnTo>
                  <a:pt x="128066" y="210908"/>
                </a:lnTo>
                <a:lnTo>
                  <a:pt x="144602" y="207568"/>
                </a:lnTo>
                <a:lnTo>
                  <a:pt x="161137" y="210908"/>
                </a:lnTo>
                <a:lnTo>
                  <a:pt x="174650" y="220014"/>
                </a:lnTo>
                <a:lnTo>
                  <a:pt x="183743" y="233527"/>
                </a:lnTo>
                <a:lnTo>
                  <a:pt x="187083" y="250063"/>
                </a:lnTo>
                <a:lnTo>
                  <a:pt x="187083" y="111607"/>
                </a:lnTo>
                <a:lnTo>
                  <a:pt x="173659" y="108153"/>
                </a:lnTo>
                <a:lnTo>
                  <a:pt x="159423" y="106019"/>
                </a:lnTo>
                <a:lnTo>
                  <a:pt x="144754" y="105308"/>
                </a:lnTo>
                <a:lnTo>
                  <a:pt x="130098" y="106019"/>
                </a:lnTo>
                <a:lnTo>
                  <a:pt x="88773" y="116687"/>
                </a:lnTo>
                <a:lnTo>
                  <a:pt x="53060" y="138455"/>
                </a:lnTo>
                <a:lnTo>
                  <a:pt x="25120" y="169189"/>
                </a:lnTo>
                <a:lnTo>
                  <a:pt x="6489" y="207327"/>
                </a:lnTo>
                <a:lnTo>
                  <a:pt x="0" y="250063"/>
                </a:lnTo>
                <a:lnTo>
                  <a:pt x="723" y="264718"/>
                </a:lnTo>
                <a:lnTo>
                  <a:pt x="2882" y="278930"/>
                </a:lnTo>
                <a:lnTo>
                  <a:pt x="6451" y="292544"/>
                </a:lnTo>
                <a:lnTo>
                  <a:pt x="6489" y="292709"/>
                </a:lnTo>
                <a:lnTo>
                  <a:pt x="25120" y="330669"/>
                </a:lnTo>
                <a:lnTo>
                  <a:pt x="53060" y="361378"/>
                </a:lnTo>
                <a:lnTo>
                  <a:pt x="88773" y="383286"/>
                </a:lnTo>
                <a:lnTo>
                  <a:pt x="130098" y="394106"/>
                </a:lnTo>
                <a:lnTo>
                  <a:pt x="144754" y="394817"/>
                </a:lnTo>
                <a:lnTo>
                  <a:pt x="149021" y="394677"/>
                </a:lnTo>
                <a:lnTo>
                  <a:pt x="151320" y="394677"/>
                </a:lnTo>
                <a:lnTo>
                  <a:pt x="189407" y="385406"/>
                </a:lnTo>
                <a:lnTo>
                  <a:pt x="203098" y="378548"/>
                </a:lnTo>
                <a:lnTo>
                  <a:pt x="203479" y="378548"/>
                </a:lnTo>
                <a:lnTo>
                  <a:pt x="204330" y="379768"/>
                </a:lnTo>
                <a:lnTo>
                  <a:pt x="205143" y="381000"/>
                </a:lnTo>
                <a:lnTo>
                  <a:pt x="206108" y="382155"/>
                </a:lnTo>
                <a:lnTo>
                  <a:pt x="216954" y="390664"/>
                </a:lnTo>
                <a:lnTo>
                  <a:pt x="230035" y="394677"/>
                </a:lnTo>
                <a:lnTo>
                  <a:pt x="243687" y="394677"/>
                </a:lnTo>
                <a:lnTo>
                  <a:pt x="275018" y="378548"/>
                </a:lnTo>
                <a:lnTo>
                  <a:pt x="278638" y="374929"/>
                </a:lnTo>
                <a:lnTo>
                  <a:pt x="282384" y="369366"/>
                </a:lnTo>
                <a:lnTo>
                  <a:pt x="287832" y="356628"/>
                </a:lnTo>
                <a:lnTo>
                  <a:pt x="289204" y="349897"/>
                </a:lnTo>
                <a:lnTo>
                  <a:pt x="289204" y="292544"/>
                </a:lnTo>
                <a:lnTo>
                  <a:pt x="289204" y="250063"/>
                </a:lnTo>
                <a:close/>
              </a:path>
              <a:path w="589914" h="695325">
                <a:moveTo>
                  <a:pt x="289293" y="550113"/>
                </a:moveTo>
                <a:lnTo>
                  <a:pt x="281940" y="504431"/>
                </a:lnTo>
                <a:lnTo>
                  <a:pt x="261467" y="464718"/>
                </a:lnTo>
                <a:lnTo>
                  <a:pt x="230276" y="433374"/>
                </a:lnTo>
                <a:lnTo>
                  <a:pt x="190741" y="412813"/>
                </a:lnTo>
                <a:lnTo>
                  <a:pt x="145262" y="405422"/>
                </a:lnTo>
                <a:lnTo>
                  <a:pt x="116979" y="408203"/>
                </a:lnTo>
                <a:lnTo>
                  <a:pt x="65366" y="429628"/>
                </a:lnTo>
                <a:lnTo>
                  <a:pt x="25285" y="469557"/>
                </a:lnTo>
                <a:lnTo>
                  <a:pt x="3390" y="520738"/>
                </a:lnTo>
                <a:lnTo>
                  <a:pt x="25" y="642226"/>
                </a:lnTo>
                <a:lnTo>
                  <a:pt x="4165" y="662711"/>
                </a:lnTo>
                <a:lnTo>
                  <a:pt x="15443" y="679437"/>
                </a:lnTo>
                <a:lnTo>
                  <a:pt x="32169" y="690714"/>
                </a:lnTo>
                <a:lnTo>
                  <a:pt x="52641" y="694842"/>
                </a:lnTo>
                <a:lnTo>
                  <a:pt x="73126" y="690714"/>
                </a:lnTo>
                <a:lnTo>
                  <a:pt x="89852" y="679437"/>
                </a:lnTo>
                <a:lnTo>
                  <a:pt x="101130" y="662711"/>
                </a:lnTo>
                <a:lnTo>
                  <a:pt x="105257" y="642226"/>
                </a:lnTo>
                <a:lnTo>
                  <a:pt x="105257" y="550862"/>
                </a:lnTo>
                <a:lnTo>
                  <a:pt x="108839" y="535216"/>
                </a:lnTo>
                <a:lnTo>
                  <a:pt x="117538" y="522427"/>
                </a:lnTo>
                <a:lnTo>
                  <a:pt x="130111" y="513816"/>
                </a:lnTo>
                <a:lnTo>
                  <a:pt x="145262" y="510654"/>
                </a:lnTo>
                <a:lnTo>
                  <a:pt x="160350" y="513765"/>
                </a:lnTo>
                <a:lnTo>
                  <a:pt x="172681" y="522224"/>
                </a:lnTo>
                <a:lnTo>
                  <a:pt x="181013" y="534771"/>
                </a:lnTo>
                <a:lnTo>
                  <a:pt x="184061" y="550113"/>
                </a:lnTo>
                <a:lnTo>
                  <a:pt x="184061" y="642226"/>
                </a:lnTo>
                <a:lnTo>
                  <a:pt x="188201" y="662711"/>
                </a:lnTo>
                <a:lnTo>
                  <a:pt x="199478" y="679437"/>
                </a:lnTo>
                <a:lnTo>
                  <a:pt x="216204" y="690714"/>
                </a:lnTo>
                <a:lnTo>
                  <a:pt x="236677" y="694842"/>
                </a:lnTo>
                <a:lnTo>
                  <a:pt x="257162" y="690714"/>
                </a:lnTo>
                <a:lnTo>
                  <a:pt x="273888" y="679437"/>
                </a:lnTo>
                <a:lnTo>
                  <a:pt x="285165" y="662711"/>
                </a:lnTo>
                <a:lnTo>
                  <a:pt x="289293" y="642226"/>
                </a:lnTo>
                <a:lnTo>
                  <a:pt x="289293" y="550113"/>
                </a:lnTo>
                <a:close/>
              </a:path>
              <a:path w="589914" h="695325">
                <a:moveTo>
                  <a:pt x="589470" y="550037"/>
                </a:moveTo>
                <a:lnTo>
                  <a:pt x="588759" y="535381"/>
                </a:lnTo>
                <a:lnTo>
                  <a:pt x="586625" y="521131"/>
                </a:lnTo>
                <a:lnTo>
                  <a:pt x="583120" y="507542"/>
                </a:lnTo>
                <a:lnTo>
                  <a:pt x="583069" y="507301"/>
                </a:lnTo>
                <a:lnTo>
                  <a:pt x="564654" y="469163"/>
                </a:lnTo>
                <a:lnTo>
                  <a:pt x="536917" y="438429"/>
                </a:lnTo>
                <a:lnTo>
                  <a:pt x="501154" y="416661"/>
                </a:lnTo>
                <a:lnTo>
                  <a:pt x="487349" y="411594"/>
                </a:lnTo>
                <a:lnTo>
                  <a:pt x="487349" y="550037"/>
                </a:lnTo>
                <a:lnTo>
                  <a:pt x="484009" y="566572"/>
                </a:lnTo>
                <a:lnTo>
                  <a:pt x="474903" y="580085"/>
                </a:lnTo>
                <a:lnTo>
                  <a:pt x="461403" y="589178"/>
                </a:lnTo>
                <a:lnTo>
                  <a:pt x="444868" y="592518"/>
                </a:lnTo>
                <a:lnTo>
                  <a:pt x="428332" y="589178"/>
                </a:lnTo>
                <a:lnTo>
                  <a:pt x="414832" y="580085"/>
                </a:lnTo>
                <a:lnTo>
                  <a:pt x="405726" y="566572"/>
                </a:lnTo>
                <a:lnTo>
                  <a:pt x="402386" y="550037"/>
                </a:lnTo>
                <a:lnTo>
                  <a:pt x="405726" y="533501"/>
                </a:lnTo>
                <a:lnTo>
                  <a:pt x="414832" y="519988"/>
                </a:lnTo>
                <a:lnTo>
                  <a:pt x="428332" y="510882"/>
                </a:lnTo>
                <a:lnTo>
                  <a:pt x="444868" y="507542"/>
                </a:lnTo>
                <a:lnTo>
                  <a:pt x="461403" y="510882"/>
                </a:lnTo>
                <a:lnTo>
                  <a:pt x="474903" y="519988"/>
                </a:lnTo>
                <a:lnTo>
                  <a:pt x="484009" y="533501"/>
                </a:lnTo>
                <a:lnTo>
                  <a:pt x="487349" y="550037"/>
                </a:lnTo>
                <a:lnTo>
                  <a:pt x="487349" y="411594"/>
                </a:lnTo>
                <a:lnTo>
                  <a:pt x="473925" y="408127"/>
                </a:lnTo>
                <a:lnTo>
                  <a:pt x="459676" y="405993"/>
                </a:lnTo>
                <a:lnTo>
                  <a:pt x="445020" y="405282"/>
                </a:lnTo>
                <a:lnTo>
                  <a:pt x="430364" y="405993"/>
                </a:lnTo>
                <a:lnTo>
                  <a:pt x="389039" y="416661"/>
                </a:lnTo>
                <a:lnTo>
                  <a:pt x="353326" y="438429"/>
                </a:lnTo>
                <a:lnTo>
                  <a:pt x="325374" y="469163"/>
                </a:lnTo>
                <a:lnTo>
                  <a:pt x="306755" y="507301"/>
                </a:lnTo>
                <a:lnTo>
                  <a:pt x="300266" y="550037"/>
                </a:lnTo>
                <a:lnTo>
                  <a:pt x="300977" y="564692"/>
                </a:lnTo>
                <a:lnTo>
                  <a:pt x="311797" y="606018"/>
                </a:lnTo>
                <a:lnTo>
                  <a:pt x="333705" y="641731"/>
                </a:lnTo>
                <a:lnTo>
                  <a:pt x="364413" y="669683"/>
                </a:lnTo>
                <a:lnTo>
                  <a:pt x="402374" y="688314"/>
                </a:lnTo>
                <a:lnTo>
                  <a:pt x="445020" y="694791"/>
                </a:lnTo>
                <a:lnTo>
                  <a:pt x="449275" y="694651"/>
                </a:lnTo>
                <a:lnTo>
                  <a:pt x="451573" y="694651"/>
                </a:lnTo>
                <a:lnTo>
                  <a:pt x="489661" y="685380"/>
                </a:lnTo>
                <a:lnTo>
                  <a:pt x="503351" y="678522"/>
                </a:lnTo>
                <a:lnTo>
                  <a:pt x="503745" y="678522"/>
                </a:lnTo>
                <a:lnTo>
                  <a:pt x="504596" y="679742"/>
                </a:lnTo>
                <a:lnTo>
                  <a:pt x="505409" y="680974"/>
                </a:lnTo>
                <a:lnTo>
                  <a:pt x="506374" y="682117"/>
                </a:lnTo>
                <a:lnTo>
                  <a:pt x="517220" y="690638"/>
                </a:lnTo>
                <a:lnTo>
                  <a:pt x="530288" y="694651"/>
                </a:lnTo>
                <a:lnTo>
                  <a:pt x="543953" y="694651"/>
                </a:lnTo>
                <a:lnTo>
                  <a:pt x="575284" y="678522"/>
                </a:lnTo>
                <a:lnTo>
                  <a:pt x="578904" y="674903"/>
                </a:lnTo>
                <a:lnTo>
                  <a:pt x="582650" y="669340"/>
                </a:lnTo>
                <a:lnTo>
                  <a:pt x="588098" y="656602"/>
                </a:lnTo>
                <a:lnTo>
                  <a:pt x="589470" y="649871"/>
                </a:lnTo>
                <a:lnTo>
                  <a:pt x="589470" y="592518"/>
                </a:lnTo>
                <a:lnTo>
                  <a:pt x="589470" y="550037"/>
                </a:lnTo>
                <a:close/>
              </a:path>
              <a:path w="589914" h="695325">
                <a:moveTo>
                  <a:pt x="589470" y="45631"/>
                </a:moveTo>
                <a:lnTo>
                  <a:pt x="569950" y="10579"/>
                </a:lnTo>
                <a:lnTo>
                  <a:pt x="545160" y="0"/>
                </a:lnTo>
                <a:lnTo>
                  <a:pt x="530593" y="0"/>
                </a:lnTo>
                <a:lnTo>
                  <a:pt x="497014" y="20078"/>
                </a:lnTo>
                <a:lnTo>
                  <a:pt x="487197" y="45631"/>
                </a:lnTo>
                <a:lnTo>
                  <a:pt x="487197" y="111988"/>
                </a:lnTo>
                <a:lnTo>
                  <a:pt x="487197" y="250063"/>
                </a:lnTo>
                <a:lnTo>
                  <a:pt x="483857" y="266598"/>
                </a:lnTo>
                <a:lnTo>
                  <a:pt x="474764" y="280111"/>
                </a:lnTo>
                <a:lnTo>
                  <a:pt x="461251" y="289217"/>
                </a:lnTo>
                <a:lnTo>
                  <a:pt x="444715" y="292544"/>
                </a:lnTo>
                <a:lnTo>
                  <a:pt x="428180" y="289217"/>
                </a:lnTo>
                <a:lnTo>
                  <a:pt x="414680" y="280111"/>
                </a:lnTo>
                <a:lnTo>
                  <a:pt x="405574" y="266598"/>
                </a:lnTo>
                <a:lnTo>
                  <a:pt x="402234" y="250063"/>
                </a:lnTo>
                <a:lnTo>
                  <a:pt x="405574" y="233527"/>
                </a:lnTo>
                <a:lnTo>
                  <a:pt x="414680" y="220014"/>
                </a:lnTo>
                <a:lnTo>
                  <a:pt x="428180" y="210908"/>
                </a:lnTo>
                <a:lnTo>
                  <a:pt x="444715" y="207568"/>
                </a:lnTo>
                <a:lnTo>
                  <a:pt x="461251" y="210908"/>
                </a:lnTo>
                <a:lnTo>
                  <a:pt x="474764" y="220014"/>
                </a:lnTo>
                <a:lnTo>
                  <a:pt x="483857" y="233527"/>
                </a:lnTo>
                <a:lnTo>
                  <a:pt x="487197" y="250063"/>
                </a:lnTo>
                <a:lnTo>
                  <a:pt x="487197" y="111988"/>
                </a:lnTo>
                <a:lnTo>
                  <a:pt x="480314" y="109753"/>
                </a:lnTo>
                <a:lnTo>
                  <a:pt x="473595" y="108153"/>
                </a:lnTo>
                <a:lnTo>
                  <a:pt x="473722" y="108153"/>
                </a:lnTo>
                <a:lnTo>
                  <a:pt x="459181" y="105867"/>
                </a:lnTo>
                <a:lnTo>
                  <a:pt x="452005" y="105308"/>
                </a:lnTo>
                <a:lnTo>
                  <a:pt x="444715" y="105308"/>
                </a:lnTo>
                <a:lnTo>
                  <a:pt x="401777" y="111709"/>
                </a:lnTo>
                <a:lnTo>
                  <a:pt x="363842" y="130162"/>
                </a:lnTo>
                <a:lnTo>
                  <a:pt x="333324" y="158076"/>
                </a:lnTo>
                <a:lnTo>
                  <a:pt x="311645" y="193916"/>
                </a:lnTo>
                <a:lnTo>
                  <a:pt x="300977" y="235407"/>
                </a:lnTo>
                <a:lnTo>
                  <a:pt x="300266" y="250063"/>
                </a:lnTo>
                <a:lnTo>
                  <a:pt x="300977" y="264731"/>
                </a:lnTo>
                <a:lnTo>
                  <a:pt x="303110" y="278968"/>
                </a:lnTo>
                <a:lnTo>
                  <a:pt x="306603" y="292544"/>
                </a:lnTo>
                <a:lnTo>
                  <a:pt x="306666" y="292798"/>
                </a:lnTo>
                <a:lnTo>
                  <a:pt x="325069" y="330936"/>
                </a:lnTo>
                <a:lnTo>
                  <a:pt x="352806" y="361670"/>
                </a:lnTo>
                <a:lnTo>
                  <a:pt x="388416" y="383438"/>
                </a:lnTo>
                <a:lnTo>
                  <a:pt x="429933" y="394106"/>
                </a:lnTo>
                <a:lnTo>
                  <a:pt x="444715" y="394817"/>
                </a:lnTo>
                <a:lnTo>
                  <a:pt x="459244" y="394106"/>
                </a:lnTo>
                <a:lnTo>
                  <a:pt x="500545" y="383438"/>
                </a:lnTo>
                <a:lnTo>
                  <a:pt x="536397" y="361670"/>
                </a:lnTo>
                <a:lnTo>
                  <a:pt x="564362" y="330936"/>
                </a:lnTo>
                <a:lnTo>
                  <a:pt x="582980" y="292798"/>
                </a:lnTo>
                <a:lnTo>
                  <a:pt x="583044" y="292544"/>
                </a:lnTo>
                <a:lnTo>
                  <a:pt x="586587" y="278968"/>
                </a:lnTo>
                <a:lnTo>
                  <a:pt x="588746" y="264731"/>
                </a:lnTo>
                <a:lnTo>
                  <a:pt x="589470" y="250063"/>
                </a:lnTo>
                <a:lnTo>
                  <a:pt x="589470" y="207568"/>
                </a:lnTo>
                <a:lnTo>
                  <a:pt x="589470" y="111988"/>
                </a:lnTo>
                <a:lnTo>
                  <a:pt x="589470" y="45631"/>
                </a:lnTo>
                <a:close/>
              </a:path>
            </a:pathLst>
          </a:custGeom>
          <a:solidFill>
            <a:schemeClr val="tx1"/>
          </a:solidFill>
        </p:spPr>
        <p:txBody>
          <a:bodyPr wrap="square" lIns="0" tIns="0" rIns="0" bIns="0" rtlCol="0"/>
          <a:lstStyle/>
          <a:p>
            <a:endParaRPr/>
          </a:p>
        </p:txBody>
      </p:sp>
      <p:sp>
        <p:nvSpPr>
          <p:cNvPr id="9" name="TextBox 8">
            <a:extLst>
              <a:ext uri="{FF2B5EF4-FFF2-40B4-BE49-F238E27FC236}">
                <a16:creationId xmlns:a16="http://schemas.microsoft.com/office/drawing/2014/main" id="{38F8CBA7-CE05-3742-5C23-10B8B381A828}"/>
              </a:ext>
            </a:extLst>
          </p:cNvPr>
          <p:cNvSpPr txBox="1"/>
          <p:nvPr/>
        </p:nvSpPr>
        <p:spPr>
          <a:xfrm>
            <a:off x="1867989" y="1254034"/>
            <a:ext cx="184731" cy="369332"/>
          </a:xfrm>
          <a:prstGeom prst="rect">
            <a:avLst/>
          </a:prstGeom>
          <a:noFill/>
        </p:spPr>
        <p:txBody>
          <a:bodyPr wrap="none" rtlCol="0">
            <a:spAutoFit/>
          </a:bodyPr>
          <a:lstStyle/>
          <a:p>
            <a:endParaRPr lang="en-US"/>
          </a:p>
        </p:txBody>
      </p:sp>
      <p:sp>
        <p:nvSpPr>
          <p:cNvPr id="2" name="TextBox 1">
            <a:extLst>
              <a:ext uri="{FF2B5EF4-FFF2-40B4-BE49-F238E27FC236}">
                <a16:creationId xmlns:a16="http://schemas.microsoft.com/office/drawing/2014/main" id="{FB152FA4-230D-D54E-15E9-2267A93319A6}"/>
              </a:ext>
            </a:extLst>
          </p:cNvPr>
          <p:cNvSpPr txBox="1"/>
          <p:nvPr/>
        </p:nvSpPr>
        <p:spPr>
          <a:xfrm>
            <a:off x="1093076" y="1965434"/>
            <a:ext cx="184731" cy="369332"/>
          </a:xfrm>
          <a:prstGeom prst="rect">
            <a:avLst/>
          </a:prstGeom>
          <a:noFill/>
        </p:spPr>
        <p:txBody>
          <a:bodyPr wrap="none" rtlCol="0">
            <a:spAutoFit/>
          </a:bodyPr>
          <a:lstStyle/>
          <a:p>
            <a:endParaRPr lang="en-US"/>
          </a:p>
        </p:txBody>
      </p:sp>
      <p:pic>
        <p:nvPicPr>
          <p:cNvPr id="4" name="Picture 3">
            <a:extLst>
              <a:ext uri="{FF2B5EF4-FFF2-40B4-BE49-F238E27FC236}">
                <a16:creationId xmlns:a16="http://schemas.microsoft.com/office/drawing/2014/main" id="{FAA9D17F-BAA1-49CD-9E9B-B7B91A2C29CE}"/>
              </a:ext>
            </a:extLst>
          </p:cNvPr>
          <p:cNvPicPr>
            <a:picLocks noChangeAspect="1"/>
          </p:cNvPicPr>
          <p:nvPr/>
        </p:nvPicPr>
        <p:blipFill>
          <a:blip r:embed="rId3"/>
          <a:stretch>
            <a:fillRect/>
          </a:stretch>
        </p:blipFill>
        <p:spPr>
          <a:xfrm flipH="1">
            <a:off x="8872288" y="3537566"/>
            <a:ext cx="3496101" cy="4355910"/>
          </a:xfrm>
          <a:prstGeom prst="rect">
            <a:avLst/>
          </a:prstGeom>
        </p:spPr>
      </p:pic>
      <p:sp>
        <p:nvSpPr>
          <p:cNvPr id="6" name="object 22">
            <a:extLst>
              <a:ext uri="{FF2B5EF4-FFF2-40B4-BE49-F238E27FC236}">
                <a16:creationId xmlns:a16="http://schemas.microsoft.com/office/drawing/2014/main" id="{01E93CD2-34BE-E4AC-403A-FC6248C48C23}"/>
              </a:ext>
            </a:extLst>
          </p:cNvPr>
          <p:cNvSpPr/>
          <p:nvPr/>
        </p:nvSpPr>
        <p:spPr>
          <a:xfrm>
            <a:off x="9948051" y="4923106"/>
            <a:ext cx="1344573" cy="1584830"/>
          </a:xfrm>
          <a:custGeom>
            <a:avLst/>
            <a:gdLst/>
            <a:ahLst/>
            <a:cxnLst/>
            <a:rect l="l" t="t" r="r" b="b"/>
            <a:pathLst>
              <a:path w="589914" h="695325">
                <a:moveTo>
                  <a:pt x="289204" y="250063"/>
                </a:moveTo>
                <a:lnTo>
                  <a:pt x="282867" y="207568"/>
                </a:lnTo>
                <a:lnTo>
                  <a:pt x="264401" y="169189"/>
                </a:lnTo>
                <a:lnTo>
                  <a:pt x="236664" y="138455"/>
                </a:lnTo>
                <a:lnTo>
                  <a:pt x="200888" y="116687"/>
                </a:lnTo>
                <a:lnTo>
                  <a:pt x="187083" y="111607"/>
                </a:lnTo>
                <a:lnTo>
                  <a:pt x="187083" y="250063"/>
                </a:lnTo>
                <a:lnTo>
                  <a:pt x="183743" y="266598"/>
                </a:lnTo>
                <a:lnTo>
                  <a:pt x="174650" y="280111"/>
                </a:lnTo>
                <a:lnTo>
                  <a:pt x="161137" y="289217"/>
                </a:lnTo>
                <a:lnTo>
                  <a:pt x="144602" y="292544"/>
                </a:lnTo>
                <a:lnTo>
                  <a:pt x="128066" y="289217"/>
                </a:lnTo>
                <a:lnTo>
                  <a:pt x="114566" y="280111"/>
                </a:lnTo>
                <a:lnTo>
                  <a:pt x="105460" y="266598"/>
                </a:lnTo>
                <a:lnTo>
                  <a:pt x="102120" y="250063"/>
                </a:lnTo>
                <a:lnTo>
                  <a:pt x="105460" y="233527"/>
                </a:lnTo>
                <a:lnTo>
                  <a:pt x="114566" y="220014"/>
                </a:lnTo>
                <a:lnTo>
                  <a:pt x="128066" y="210908"/>
                </a:lnTo>
                <a:lnTo>
                  <a:pt x="144602" y="207568"/>
                </a:lnTo>
                <a:lnTo>
                  <a:pt x="161137" y="210908"/>
                </a:lnTo>
                <a:lnTo>
                  <a:pt x="174650" y="220014"/>
                </a:lnTo>
                <a:lnTo>
                  <a:pt x="183743" y="233527"/>
                </a:lnTo>
                <a:lnTo>
                  <a:pt x="187083" y="250063"/>
                </a:lnTo>
                <a:lnTo>
                  <a:pt x="187083" y="111607"/>
                </a:lnTo>
                <a:lnTo>
                  <a:pt x="173659" y="108153"/>
                </a:lnTo>
                <a:lnTo>
                  <a:pt x="159423" y="106019"/>
                </a:lnTo>
                <a:lnTo>
                  <a:pt x="144754" y="105308"/>
                </a:lnTo>
                <a:lnTo>
                  <a:pt x="130098" y="106019"/>
                </a:lnTo>
                <a:lnTo>
                  <a:pt x="88773" y="116687"/>
                </a:lnTo>
                <a:lnTo>
                  <a:pt x="53060" y="138455"/>
                </a:lnTo>
                <a:lnTo>
                  <a:pt x="25120" y="169189"/>
                </a:lnTo>
                <a:lnTo>
                  <a:pt x="6489" y="207327"/>
                </a:lnTo>
                <a:lnTo>
                  <a:pt x="0" y="250063"/>
                </a:lnTo>
                <a:lnTo>
                  <a:pt x="723" y="264718"/>
                </a:lnTo>
                <a:lnTo>
                  <a:pt x="2882" y="278930"/>
                </a:lnTo>
                <a:lnTo>
                  <a:pt x="6451" y="292544"/>
                </a:lnTo>
                <a:lnTo>
                  <a:pt x="6489" y="292709"/>
                </a:lnTo>
                <a:lnTo>
                  <a:pt x="25120" y="330669"/>
                </a:lnTo>
                <a:lnTo>
                  <a:pt x="53060" y="361378"/>
                </a:lnTo>
                <a:lnTo>
                  <a:pt x="88773" y="383286"/>
                </a:lnTo>
                <a:lnTo>
                  <a:pt x="130098" y="394106"/>
                </a:lnTo>
                <a:lnTo>
                  <a:pt x="144754" y="394817"/>
                </a:lnTo>
                <a:lnTo>
                  <a:pt x="149021" y="394677"/>
                </a:lnTo>
                <a:lnTo>
                  <a:pt x="151320" y="394677"/>
                </a:lnTo>
                <a:lnTo>
                  <a:pt x="189407" y="385406"/>
                </a:lnTo>
                <a:lnTo>
                  <a:pt x="203098" y="378548"/>
                </a:lnTo>
                <a:lnTo>
                  <a:pt x="203479" y="378548"/>
                </a:lnTo>
                <a:lnTo>
                  <a:pt x="204330" y="379768"/>
                </a:lnTo>
                <a:lnTo>
                  <a:pt x="205143" y="381000"/>
                </a:lnTo>
                <a:lnTo>
                  <a:pt x="206108" y="382155"/>
                </a:lnTo>
                <a:lnTo>
                  <a:pt x="216954" y="390664"/>
                </a:lnTo>
                <a:lnTo>
                  <a:pt x="230035" y="394677"/>
                </a:lnTo>
                <a:lnTo>
                  <a:pt x="243687" y="394677"/>
                </a:lnTo>
                <a:lnTo>
                  <a:pt x="275018" y="378548"/>
                </a:lnTo>
                <a:lnTo>
                  <a:pt x="278638" y="374929"/>
                </a:lnTo>
                <a:lnTo>
                  <a:pt x="282384" y="369366"/>
                </a:lnTo>
                <a:lnTo>
                  <a:pt x="287832" y="356628"/>
                </a:lnTo>
                <a:lnTo>
                  <a:pt x="289204" y="349897"/>
                </a:lnTo>
                <a:lnTo>
                  <a:pt x="289204" y="292544"/>
                </a:lnTo>
                <a:lnTo>
                  <a:pt x="289204" y="250063"/>
                </a:lnTo>
                <a:close/>
              </a:path>
              <a:path w="589914" h="695325">
                <a:moveTo>
                  <a:pt x="289293" y="550113"/>
                </a:moveTo>
                <a:lnTo>
                  <a:pt x="281940" y="504431"/>
                </a:lnTo>
                <a:lnTo>
                  <a:pt x="261467" y="464718"/>
                </a:lnTo>
                <a:lnTo>
                  <a:pt x="230276" y="433374"/>
                </a:lnTo>
                <a:lnTo>
                  <a:pt x="190741" y="412813"/>
                </a:lnTo>
                <a:lnTo>
                  <a:pt x="145262" y="405422"/>
                </a:lnTo>
                <a:lnTo>
                  <a:pt x="116979" y="408203"/>
                </a:lnTo>
                <a:lnTo>
                  <a:pt x="65366" y="429628"/>
                </a:lnTo>
                <a:lnTo>
                  <a:pt x="25285" y="469557"/>
                </a:lnTo>
                <a:lnTo>
                  <a:pt x="3390" y="520738"/>
                </a:lnTo>
                <a:lnTo>
                  <a:pt x="25" y="642226"/>
                </a:lnTo>
                <a:lnTo>
                  <a:pt x="4165" y="662711"/>
                </a:lnTo>
                <a:lnTo>
                  <a:pt x="15443" y="679437"/>
                </a:lnTo>
                <a:lnTo>
                  <a:pt x="32169" y="690714"/>
                </a:lnTo>
                <a:lnTo>
                  <a:pt x="52641" y="694842"/>
                </a:lnTo>
                <a:lnTo>
                  <a:pt x="73126" y="690714"/>
                </a:lnTo>
                <a:lnTo>
                  <a:pt x="89852" y="679437"/>
                </a:lnTo>
                <a:lnTo>
                  <a:pt x="101130" y="662711"/>
                </a:lnTo>
                <a:lnTo>
                  <a:pt x="105257" y="642226"/>
                </a:lnTo>
                <a:lnTo>
                  <a:pt x="105257" y="550862"/>
                </a:lnTo>
                <a:lnTo>
                  <a:pt x="108839" y="535216"/>
                </a:lnTo>
                <a:lnTo>
                  <a:pt x="117538" y="522427"/>
                </a:lnTo>
                <a:lnTo>
                  <a:pt x="130111" y="513816"/>
                </a:lnTo>
                <a:lnTo>
                  <a:pt x="145262" y="510654"/>
                </a:lnTo>
                <a:lnTo>
                  <a:pt x="160350" y="513765"/>
                </a:lnTo>
                <a:lnTo>
                  <a:pt x="172681" y="522224"/>
                </a:lnTo>
                <a:lnTo>
                  <a:pt x="181013" y="534771"/>
                </a:lnTo>
                <a:lnTo>
                  <a:pt x="184061" y="550113"/>
                </a:lnTo>
                <a:lnTo>
                  <a:pt x="184061" y="642226"/>
                </a:lnTo>
                <a:lnTo>
                  <a:pt x="188201" y="662711"/>
                </a:lnTo>
                <a:lnTo>
                  <a:pt x="199478" y="679437"/>
                </a:lnTo>
                <a:lnTo>
                  <a:pt x="216204" y="690714"/>
                </a:lnTo>
                <a:lnTo>
                  <a:pt x="236677" y="694842"/>
                </a:lnTo>
                <a:lnTo>
                  <a:pt x="257162" y="690714"/>
                </a:lnTo>
                <a:lnTo>
                  <a:pt x="273888" y="679437"/>
                </a:lnTo>
                <a:lnTo>
                  <a:pt x="285165" y="662711"/>
                </a:lnTo>
                <a:lnTo>
                  <a:pt x="289293" y="642226"/>
                </a:lnTo>
                <a:lnTo>
                  <a:pt x="289293" y="550113"/>
                </a:lnTo>
                <a:close/>
              </a:path>
              <a:path w="589914" h="695325">
                <a:moveTo>
                  <a:pt x="589470" y="550037"/>
                </a:moveTo>
                <a:lnTo>
                  <a:pt x="588759" y="535381"/>
                </a:lnTo>
                <a:lnTo>
                  <a:pt x="586625" y="521131"/>
                </a:lnTo>
                <a:lnTo>
                  <a:pt x="583120" y="507542"/>
                </a:lnTo>
                <a:lnTo>
                  <a:pt x="583069" y="507301"/>
                </a:lnTo>
                <a:lnTo>
                  <a:pt x="564654" y="469163"/>
                </a:lnTo>
                <a:lnTo>
                  <a:pt x="536917" y="438429"/>
                </a:lnTo>
                <a:lnTo>
                  <a:pt x="501154" y="416661"/>
                </a:lnTo>
                <a:lnTo>
                  <a:pt x="487349" y="411594"/>
                </a:lnTo>
                <a:lnTo>
                  <a:pt x="487349" y="550037"/>
                </a:lnTo>
                <a:lnTo>
                  <a:pt x="484009" y="566572"/>
                </a:lnTo>
                <a:lnTo>
                  <a:pt x="474903" y="580085"/>
                </a:lnTo>
                <a:lnTo>
                  <a:pt x="461403" y="589178"/>
                </a:lnTo>
                <a:lnTo>
                  <a:pt x="444868" y="592518"/>
                </a:lnTo>
                <a:lnTo>
                  <a:pt x="428332" y="589178"/>
                </a:lnTo>
                <a:lnTo>
                  <a:pt x="414832" y="580085"/>
                </a:lnTo>
                <a:lnTo>
                  <a:pt x="405726" y="566572"/>
                </a:lnTo>
                <a:lnTo>
                  <a:pt x="402386" y="550037"/>
                </a:lnTo>
                <a:lnTo>
                  <a:pt x="405726" y="533501"/>
                </a:lnTo>
                <a:lnTo>
                  <a:pt x="414832" y="519988"/>
                </a:lnTo>
                <a:lnTo>
                  <a:pt x="428332" y="510882"/>
                </a:lnTo>
                <a:lnTo>
                  <a:pt x="444868" y="507542"/>
                </a:lnTo>
                <a:lnTo>
                  <a:pt x="461403" y="510882"/>
                </a:lnTo>
                <a:lnTo>
                  <a:pt x="474903" y="519988"/>
                </a:lnTo>
                <a:lnTo>
                  <a:pt x="484009" y="533501"/>
                </a:lnTo>
                <a:lnTo>
                  <a:pt x="487349" y="550037"/>
                </a:lnTo>
                <a:lnTo>
                  <a:pt x="487349" y="411594"/>
                </a:lnTo>
                <a:lnTo>
                  <a:pt x="473925" y="408127"/>
                </a:lnTo>
                <a:lnTo>
                  <a:pt x="459676" y="405993"/>
                </a:lnTo>
                <a:lnTo>
                  <a:pt x="445020" y="405282"/>
                </a:lnTo>
                <a:lnTo>
                  <a:pt x="430364" y="405993"/>
                </a:lnTo>
                <a:lnTo>
                  <a:pt x="389039" y="416661"/>
                </a:lnTo>
                <a:lnTo>
                  <a:pt x="353326" y="438429"/>
                </a:lnTo>
                <a:lnTo>
                  <a:pt x="325374" y="469163"/>
                </a:lnTo>
                <a:lnTo>
                  <a:pt x="306755" y="507301"/>
                </a:lnTo>
                <a:lnTo>
                  <a:pt x="300266" y="550037"/>
                </a:lnTo>
                <a:lnTo>
                  <a:pt x="300977" y="564692"/>
                </a:lnTo>
                <a:lnTo>
                  <a:pt x="311797" y="606018"/>
                </a:lnTo>
                <a:lnTo>
                  <a:pt x="333705" y="641731"/>
                </a:lnTo>
                <a:lnTo>
                  <a:pt x="364413" y="669683"/>
                </a:lnTo>
                <a:lnTo>
                  <a:pt x="402374" y="688314"/>
                </a:lnTo>
                <a:lnTo>
                  <a:pt x="445020" y="694791"/>
                </a:lnTo>
                <a:lnTo>
                  <a:pt x="449275" y="694651"/>
                </a:lnTo>
                <a:lnTo>
                  <a:pt x="451573" y="694651"/>
                </a:lnTo>
                <a:lnTo>
                  <a:pt x="489661" y="685380"/>
                </a:lnTo>
                <a:lnTo>
                  <a:pt x="503351" y="678522"/>
                </a:lnTo>
                <a:lnTo>
                  <a:pt x="503745" y="678522"/>
                </a:lnTo>
                <a:lnTo>
                  <a:pt x="504596" y="679742"/>
                </a:lnTo>
                <a:lnTo>
                  <a:pt x="505409" y="680974"/>
                </a:lnTo>
                <a:lnTo>
                  <a:pt x="506374" y="682117"/>
                </a:lnTo>
                <a:lnTo>
                  <a:pt x="517220" y="690638"/>
                </a:lnTo>
                <a:lnTo>
                  <a:pt x="530288" y="694651"/>
                </a:lnTo>
                <a:lnTo>
                  <a:pt x="543953" y="694651"/>
                </a:lnTo>
                <a:lnTo>
                  <a:pt x="575284" y="678522"/>
                </a:lnTo>
                <a:lnTo>
                  <a:pt x="578904" y="674903"/>
                </a:lnTo>
                <a:lnTo>
                  <a:pt x="582650" y="669340"/>
                </a:lnTo>
                <a:lnTo>
                  <a:pt x="588098" y="656602"/>
                </a:lnTo>
                <a:lnTo>
                  <a:pt x="589470" y="649871"/>
                </a:lnTo>
                <a:lnTo>
                  <a:pt x="589470" y="592518"/>
                </a:lnTo>
                <a:lnTo>
                  <a:pt x="589470" y="550037"/>
                </a:lnTo>
                <a:close/>
              </a:path>
              <a:path w="589914" h="695325">
                <a:moveTo>
                  <a:pt x="589470" y="45631"/>
                </a:moveTo>
                <a:lnTo>
                  <a:pt x="569950" y="10579"/>
                </a:lnTo>
                <a:lnTo>
                  <a:pt x="545160" y="0"/>
                </a:lnTo>
                <a:lnTo>
                  <a:pt x="530593" y="0"/>
                </a:lnTo>
                <a:lnTo>
                  <a:pt x="497014" y="20078"/>
                </a:lnTo>
                <a:lnTo>
                  <a:pt x="487197" y="45631"/>
                </a:lnTo>
                <a:lnTo>
                  <a:pt x="487197" y="111988"/>
                </a:lnTo>
                <a:lnTo>
                  <a:pt x="487197" y="250063"/>
                </a:lnTo>
                <a:lnTo>
                  <a:pt x="483857" y="266598"/>
                </a:lnTo>
                <a:lnTo>
                  <a:pt x="474764" y="280111"/>
                </a:lnTo>
                <a:lnTo>
                  <a:pt x="461251" y="289217"/>
                </a:lnTo>
                <a:lnTo>
                  <a:pt x="444715" y="292544"/>
                </a:lnTo>
                <a:lnTo>
                  <a:pt x="428180" y="289217"/>
                </a:lnTo>
                <a:lnTo>
                  <a:pt x="414680" y="280111"/>
                </a:lnTo>
                <a:lnTo>
                  <a:pt x="405574" y="266598"/>
                </a:lnTo>
                <a:lnTo>
                  <a:pt x="402234" y="250063"/>
                </a:lnTo>
                <a:lnTo>
                  <a:pt x="405574" y="233527"/>
                </a:lnTo>
                <a:lnTo>
                  <a:pt x="414680" y="220014"/>
                </a:lnTo>
                <a:lnTo>
                  <a:pt x="428180" y="210908"/>
                </a:lnTo>
                <a:lnTo>
                  <a:pt x="444715" y="207568"/>
                </a:lnTo>
                <a:lnTo>
                  <a:pt x="461251" y="210908"/>
                </a:lnTo>
                <a:lnTo>
                  <a:pt x="474764" y="220014"/>
                </a:lnTo>
                <a:lnTo>
                  <a:pt x="483857" y="233527"/>
                </a:lnTo>
                <a:lnTo>
                  <a:pt x="487197" y="250063"/>
                </a:lnTo>
                <a:lnTo>
                  <a:pt x="487197" y="111988"/>
                </a:lnTo>
                <a:lnTo>
                  <a:pt x="480314" y="109753"/>
                </a:lnTo>
                <a:lnTo>
                  <a:pt x="473595" y="108153"/>
                </a:lnTo>
                <a:lnTo>
                  <a:pt x="473722" y="108153"/>
                </a:lnTo>
                <a:lnTo>
                  <a:pt x="459181" y="105867"/>
                </a:lnTo>
                <a:lnTo>
                  <a:pt x="452005" y="105308"/>
                </a:lnTo>
                <a:lnTo>
                  <a:pt x="444715" y="105308"/>
                </a:lnTo>
                <a:lnTo>
                  <a:pt x="401777" y="111709"/>
                </a:lnTo>
                <a:lnTo>
                  <a:pt x="363842" y="130162"/>
                </a:lnTo>
                <a:lnTo>
                  <a:pt x="333324" y="158076"/>
                </a:lnTo>
                <a:lnTo>
                  <a:pt x="311645" y="193916"/>
                </a:lnTo>
                <a:lnTo>
                  <a:pt x="300977" y="235407"/>
                </a:lnTo>
                <a:lnTo>
                  <a:pt x="300266" y="250063"/>
                </a:lnTo>
                <a:lnTo>
                  <a:pt x="300977" y="264731"/>
                </a:lnTo>
                <a:lnTo>
                  <a:pt x="303110" y="278968"/>
                </a:lnTo>
                <a:lnTo>
                  <a:pt x="306603" y="292544"/>
                </a:lnTo>
                <a:lnTo>
                  <a:pt x="306666" y="292798"/>
                </a:lnTo>
                <a:lnTo>
                  <a:pt x="325069" y="330936"/>
                </a:lnTo>
                <a:lnTo>
                  <a:pt x="352806" y="361670"/>
                </a:lnTo>
                <a:lnTo>
                  <a:pt x="388416" y="383438"/>
                </a:lnTo>
                <a:lnTo>
                  <a:pt x="429933" y="394106"/>
                </a:lnTo>
                <a:lnTo>
                  <a:pt x="444715" y="394817"/>
                </a:lnTo>
                <a:lnTo>
                  <a:pt x="459244" y="394106"/>
                </a:lnTo>
                <a:lnTo>
                  <a:pt x="500545" y="383438"/>
                </a:lnTo>
                <a:lnTo>
                  <a:pt x="536397" y="361670"/>
                </a:lnTo>
                <a:lnTo>
                  <a:pt x="564362" y="330936"/>
                </a:lnTo>
                <a:lnTo>
                  <a:pt x="582980" y="292798"/>
                </a:lnTo>
                <a:lnTo>
                  <a:pt x="583044" y="292544"/>
                </a:lnTo>
                <a:lnTo>
                  <a:pt x="586587" y="278968"/>
                </a:lnTo>
                <a:lnTo>
                  <a:pt x="588746" y="264731"/>
                </a:lnTo>
                <a:lnTo>
                  <a:pt x="589470" y="250063"/>
                </a:lnTo>
                <a:lnTo>
                  <a:pt x="589470" y="207568"/>
                </a:lnTo>
                <a:lnTo>
                  <a:pt x="589470" y="111988"/>
                </a:lnTo>
                <a:lnTo>
                  <a:pt x="589470" y="45631"/>
                </a:lnTo>
                <a:close/>
              </a:path>
            </a:pathLst>
          </a:custGeom>
          <a:solidFill>
            <a:srgbClr val="FFFFFF"/>
          </a:solidFill>
        </p:spPr>
        <p:txBody>
          <a:bodyPr wrap="square" lIns="0" tIns="0" rIns="0" bIns="0" rtlCol="0"/>
          <a:lstStyle/>
          <a:p>
            <a:endParaRPr/>
          </a:p>
        </p:txBody>
      </p:sp>
      <p:sp>
        <p:nvSpPr>
          <p:cNvPr id="11" name="Rectangle 3">
            <a:extLst>
              <a:ext uri="{FF2B5EF4-FFF2-40B4-BE49-F238E27FC236}">
                <a16:creationId xmlns:a16="http://schemas.microsoft.com/office/drawing/2014/main" id="{A3452D05-01FE-097F-40B3-D9A9A910B1F7}"/>
              </a:ext>
            </a:extLst>
          </p:cNvPr>
          <p:cNvSpPr>
            <a:spLocks noChangeArrowheads="1"/>
          </p:cNvSpPr>
          <p:nvPr/>
        </p:nvSpPr>
        <p:spPr bwMode="auto">
          <a:xfrm>
            <a:off x="839788" y="763096"/>
            <a:ext cx="10999434" cy="295465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lang="en-US" altLang="en-US" sz="4200" b="1" dirty="0">
                <a:solidFill>
                  <a:srgbClr val="000000"/>
                </a:solidFill>
                <a:latin typeface="Arial" panose="020B0604020202020204" pitchFamily="34" charset="0"/>
                <a:cs typeface="Arial" panose="020B0604020202020204" pitchFamily="34" charset="0"/>
              </a:rPr>
              <a:t>Information in other formats.</a:t>
            </a:r>
            <a:endParaRPr kumimoji="0" lang="en-US" altLang="en-US" sz="4200" b="1" i="0" u="none" strike="noStrike" cap="none" normalizeH="0" baseline="0" dirty="0">
              <a:ln>
                <a:noFill/>
              </a:ln>
              <a:solidFill>
                <a:srgbClr val="000000"/>
              </a:solidFill>
              <a:effectLst/>
              <a:latin typeface="Arial" panose="020B0604020202020204" pitchFamily="34"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2400" b="1" i="0" u="none" strike="noStrike" cap="none" normalizeH="0" baseline="0" dirty="0">
              <a:ln>
                <a:noFill/>
              </a:ln>
              <a:solidFill>
                <a:srgbClr val="000000"/>
              </a:solidFill>
              <a:effectLst/>
              <a:cs typeface="Arial" panose="020B0604020202020204" pitchFamily="34" charset="0"/>
            </a:endParaRPr>
          </a:p>
          <a:p>
            <a:pPr lvl="0" eaLnBrk="0" fontAlgn="base" hangingPunct="0">
              <a:spcBef>
                <a:spcPct val="0"/>
              </a:spcBef>
              <a:spcAft>
                <a:spcPct val="0"/>
              </a:spcAft>
              <a:buFontTx/>
              <a:buChar char="•"/>
            </a:pPr>
            <a:r>
              <a:rPr lang="en-US" altLang="en-US" sz="2400" dirty="0">
                <a:latin typeface="Aptos" panose="020B0004020202020204" pitchFamily="34" charset="0"/>
              </a:rPr>
              <a:t> Additional information, in Easy Read and </a:t>
            </a:r>
            <a:r>
              <a:rPr lang="en-US" altLang="en-US" sz="2400" dirty="0" err="1">
                <a:latin typeface="Aptos" panose="020B0004020202020204" pitchFamily="34" charset="0"/>
              </a:rPr>
              <a:t>Auslan</a:t>
            </a:r>
            <a:r>
              <a:rPr lang="en-US" altLang="en-US" sz="2400" dirty="0">
                <a:latin typeface="Aptos" panose="020B0004020202020204" pitchFamily="34" charset="0"/>
              </a:rPr>
              <a:t> formats can be found at the following link: </a:t>
            </a:r>
            <a:r>
              <a:rPr lang="en-US" altLang="en-US" sz="2400" dirty="0">
                <a:latin typeface="Aptos" panose="020B0004020202020204" pitchFamily="34" charset="0"/>
                <a:hlinkClick r:id="rId4"/>
              </a:rPr>
              <a:t>https://www.arts.gov.au/what-we-do/new-national-cultural-policy</a:t>
            </a:r>
            <a:r>
              <a:rPr lang="en-US" altLang="en-US" sz="2400" dirty="0">
                <a:latin typeface="Aptos" panose="020B0004020202020204" pitchFamily="34" charset="0"/>
              </a:rPr>
              <a:t> </a:t>
            </a:r>
          </a:p>
          <a:p>
            <a:pPr lvl="0" eaLnBrk="0" fontAlgn="base" hangingPunct="0">
              <a:spcBef>
                <a:spcPct val="0"/>
              </a:spcBef>
              <a:spcAft>
                <a:spcPct val="0"/>
              </a:spcAft>
              <a:buFontTx/>
              <a:buChar char="•"/>
            </a:pPr>
            <a:endParaRPr kumimoji="0" lang="en-US" altLang="en-US" sz="2400" b="0" i="0" u="none" strike="noStrike" cap="none" normalizeH="0" baseline="0" dirty="0">
              <a:ln>
                <a:noFill/>
              </a:ln>
              <a:solidFill>
                <a:schemeClr val="tx1"/>
              </a:solidFill>
              <a:effectLst/>
              <a:latin typeface="Aptos" panose="020B0004020202020204" pitchFamily="34" charset="0"/>
            </a:endParaRPr>
          </a:p>
          <a:p>
            <a:pPr lvl="0" eaLnBrk="0" fontAlgn="base" hangingPunct="0">
              <a:spcBef>
                <a:spcPct val="0"/>
              </a:spcBef>
              <a:spcAft>
                <a:spcPct val="0"/>
              </a:spcAft>
              <a:buFontTx/>
              <a:buChar char="•"/>
            </a:pPr>
            <a:r>
              <a:rPr kumimoji="0" lang="en-US" altLang="en-US" sz="2400" b="0" i="0" u="none" strike="noStrike" cap="none" normalizeH="0" baseline="0" dirty="0">
                <a:ln>
                  <a:noFill/>
                </a:ln>
                <a:solidFill>
                  <a:schemeClr val="tx1"/>
                </a:solidFill>
                <a:effectLst/>
                <a:latin typeface="Aptos" panose="020B0004020202020204" pitchFamily="34" charset="0"/>
              </a:rPr>
              <a:t> </a:t>
            </a:r>
            <a:r>
              <a:rPr lang="en-US" altLang="en-US" sz="2400" dirty="0">
                <a:latin typeface="Aptos" panose="020B0004020202020204" pitchFamily="34" charset="0"/>
              </a:rPr>
              <a:t>ADNA also has resources in Easy Read and </a:t>
            </a:r>
            <a:r>
              <a:rPr lang="en-US" altLang="en-US" sz="2400" dirty="0" err="1">
                <a:latin typeface="Aptos" panose="020B0004020202020204" pitchFamily="34" charset="0"/>
              </a:rPr>
              <a:t>Auslan</a:t>
            </a:r>
            <a:r>
              <a:rPr lang="en-US" altLang="en-US" sz="2400" dirty="0">
                <a:latin typeface="Aptos" panose="020B0004020202020204" pitchFamily="34" charset="0"/>
              </a:rPr>
              <a:t> on our website: </a:t>
            </a:r>
            <a:r>
              <a:rPr lang="en-US" altLang="en-US" sz="2400" dirty="0">
                <a:latin typeface="Aptos" panose="020B0004020202020204" pitchFamily="34" charset="0"/>
                <a:hlinkClick r:id="rId5"/>
              </a:rPr>
              <a:t>https://artsdisabilitynetwork.com.au/haveyoursay</a:t>
            </a:r>
            <a:r>
              <a:rPr lang="en-US" altLang="en-US" sz="2400" dirty="0">
                <a:latin typeface="Aptos" panose="020B0004020202020204" pitchFamily="34" charset="0"/>
              </a:rPr>
              <a:t> </a:t>
            </a:r>
            <a:endParaRPr kumimoji="0" lang="en-US" altLang="en-US" sz="2400" b="0" i="0" u="none" strike="noStrike" cap="none" normalizeH="0" baseline="0" dirty="0">
              <a:ln>
                <a:noFill/>
              </a:ln>
              <a:solidFill>
                <a:schemeClr val="tx1"/>
              </a:solidFill>
              <a:effectLst/>
              <a:latin typeface="Aptos" panose="020B0004020202020204" pitchFamily="34" charset="0"/>
            </a:endParaRPr>
          </a:p>
        </p:txBody>
      </p:sp>
    </p:spTree>
    <p:extLst>
      <p:ext uri="{BB962C8B-B14F-4D97-AF65-F5344CB8AC3E}">
        <p14:creationId xmlns:p14="http://schemas.microsoft.com/office/powerpoint/2010/main" val="389415674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blipFill>
          <a:blip r:embed="rId2"/>
          <a:stretch>
            <a:fillRect/>
          </a:stretch>
        </a:blipFill>
        <a:effectLst/>
      </p:bgPr>
    </p:bg>
    <p:spTree>
      <p:nvGrpSpPr>
        <p:cNvPr id="1" name="">
          <a:extLst>
            <a:ext uri="{FF2B5EF4-FFF2-40B4-BE49-F238E27FC236}">
              <a16:creationId xmlns:a16="http://schemas.microsoft.com/office/drawing/2014/main" id="{0929F294-3D2C-E727-1795-622056FB0023}"/>
            </a:ext>
          </a:extLst>
        </p:cNvPr>
        <p:cNvGrpSpPr/>
        <p:nvPr/>
      </p:nvGrpSpPr>
      <p:grpSpPr>
        <a:xfrm>
          <a:off x="0" y="0"/>
          <a:ext cx="0" cy="0"/>
          <a:chOff x="0" y="0"/>
          <a:chExt cx="0" cy="0"/>
        </a:xfrm>
      </p:grpSpPr>
      <p:pic>
        <p:nvPicPr>
          <p:cNvPr id="10" name="Picture 9" descr="A white text on a black background&#10;&#10;AI-generated content may be incorrect.">
            <a:extLst>
              <a:ext uri="{FF2B5EF4-FFF2-40B4-BE49-F238E27FC236}">
                <a16:creationId xmlns:a16="http://schemas.microsoft.com/office/drawing/2014/main" id="{327F5763-A352-C845-58BC-9F15DAB22E9C}"/>
              </a:ext>
            </a:extLst>
          </p:cNvPr>
          <p:cNvPicPr>
            <a:picLocks noChangeAspect="1"/>
          </p:cNvPicPr>
          <p:nvPr/>
        </p:nvPicPr>
        <p:blipFill>
          <a:blip r:embed="rId3"/>
          <a:stretch>
            <a:fillRect/>
          </a:stretch>
        </p:blipFill>
        <p:spPr>
          <a:xfrm>
            <a:off x="8810773" y="4424148"/>
            <a:ext cx="3100306" cy="1990299"/>
          </a:xfrm>
          <a:prstGeom prst="rect">
            <a:avLst/>
          </a:prstGeom>
        </p:spPr>
      </p:pic>
      <p:sp>
        <p:nvSpPr>
          <p:cNvPr id="2" name="TextBox 1">
            <a:extLst>
              <a:ext uri="{FF2B5EF4-FFF2-40B4-BE49-F238E27FC236}">
                <a16:creationId xmlns:a16="http://schemas.microsoft.com/office/drawing/2014/main" id="{A91AFBCA-28F8-39E4-CEEC-9FCED45FBC71}"/>
              </a:ext>
            </a:extLst>
          </p:cNvPr>
          <p:cNvSpPr txBox="1"/>
          <p:nvPr/>
        </p:nvSpPr>
        <p:spPr>
          <a:xfrm>
            <a:off x="1116518" y="2163548"/>
            <a:ext cx="8608396" cy="769441"/>
          </a:xfrm>
          <a:prstGeom prst="rect">
            <a:avLst/>
          </a:prstGeom>
          <a:noFill/>
        </p:spPr>
        <p:txBody>
          <a:bodyPr wrap="square" rtlCol="0">
            <a:spAutoFit/>
          </a:bodyPr>
          <a:lstStyle/>
          <a:p>
            <a:r>
              <a:rPr lang="en-US" sz="4400" dirty="0">
                <a:solidFill>
                  <a:schemeClr val="bg1"/>
                </a:solidFill>
              </a:rPr>
              <a:t>How to have your say</a:t>
            </a:r>
            <a:endParaRPr lang="en-US" sz="4400" dirty="0"/>
          </a:p>
        </p:txBody>
      </p:sp>
    </p:spTree>
    <p:extLst>
      <p:ext uri="{BB962C8B-B14F-4D97-AF65-F5344CB8AC3E}">
        <p14:creationId xmlns:p14="http://schemas.microsoft.com/office/powerpoint/2010/main" val="337317652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c804adf6-bf35-4973-a2c7-df0a1b3ad8fd" xsi:nil="true"/>
    <lcf76f155ced4ddcb4097134ff3c332f xmlns="2f1efaa6-fffa-4484-9ada-671ceed1e6e1">
      <Terms xmlns="http://schemas.microsoft.com/office/infopath/2007/PartnerControls"/>
    </lcf76f155ced4ddcb4097134ff3c332f>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E86C8024B410D440BD20331ABEF435A7" ma:contentTypeVersion="12" ma:contentTypeDescription="Create a new document." ma:contentTypeScope="" ma:versionID="188b45b964626727b7db59dbdedc05df">
  <xsd:schema xmlns:xsd="http://www.w3.org/2001/XMLSchema" xmlns:xs="http://www.w3.org/2001/XMLSchema" xmlns:p="http://schemas.microsoft.com/office/2006/metadata/properties" xmlns:ns2="2f1efaa6-fffa-4484-9ada-671ceed1e6e1" xmlns:ns3="c804adf6-bf35-4973-a2c7-df0a1b3ad8fd" targetNamespace="http://schemas.microsoft.com/office/2006/metadata/properties" ma:root="true" ma:fieldsID="92a59333bba2352e2727916625b819f2" ns2:_="" ns3:_="">
    <xsd:import namespace="2f1efaa6-fffa-4484-9ada-671ceed1e6e1"/>
    <xsd:import namespace="c804adf6-bf35-4973-a2c7-df0a1b3ad8fd"/>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GenerationTime" minOccurs="0"/>
                <xsd:element ref="ns2:MediaServiceEventHashCode" minOccurs="0"/>
                <xsd:element ref="ns2:MediaLengthInSeconds" minOccurs="0"/>
                <xsd:element ref="ns2:MediaServiceDateTaken" minOccurs="0"/>
                <xsd:element ref="ns2:lcf76f155ced4ddcb4097134ff3c332f" minOccurs="0"/>
                <xsd:element ref="ns3:TaxCatchAll" minOccurs="0"/>
                <xsd:element ref="ns2:MediaServiceLocation"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f1efaa6-fffa-4484-9ada-671ceed1e6e1"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GenerationTime" ma:index="11" nillable="true" ma:displayName="MediaServiceGenerationTime" ma:hidden="true" ma:internalName="MediaServiceGenerationTime"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LengthInSeconds" ma:index="13" nillable="true" ma:displayName="MediaLengthInSeconds" ma:hidden="true" ma:internalName="MediaLengthInSeconds" ma:readOnly="true">
      <xsd:simpleType>
        <xsd:restriction base="dms:Unknown"/>
      </xsd:simpleType>
    </xsd:element>
    <xsd:element name="MediaServiceDateTaken" ma:index="14" nillable="true" ma:displayName="MediaServiceDateTaken" ma:hidden="true" ma:indexed="true" ma:internalName="MediaServiceDateTaken" ma:readOnly="true">
      <xsd:simpleType>
        <xsd:restriction base="dms:Text"/>
      </xsd:simpleType>
    </xsd:element>
    <xsd:element name="lcf76f155ced4ddcb4097134ff3c332f" ma:index="16" nillable="true" ma:taxonomy="true" ma:internalName="lcf76f155ced4ddcb4097134ff3c332f" ma:taxonomyFieldName="MediaServiceImageTags" ma:displayName="Image Tags" ma:readOnly="false" ma:fieldId="{5cf76f15-5ced-4ddc-b409-7134ff3c332f}" ma:taxonomyMulti="true" ma:sspId="de3fa2ec-f78a-4cbe-8966-ef2f8e4006b9" ma:termSetId="09814cd3-568e-fe90-9814-8d621ff8fb84" ma:anchorId="fba54fb3-c3e1-fe81-a776-ca4b69148c4d" ma:open="true" ma:isKeyword="false">
      <xsd:complexType>
        <xsd:sequence>
          <xsd:element ref="pc:Terms" minOccurs="0" maxOccurs="1"/>
        </xsd:sequence>
      </xsd:complexType>
    </xsd:element>
    <xsd:element name="MediaServiceLocation" ma:index="18" nillable="true" ma:displayName="Location" ma:indexed="true" ma:internalName="MediaServiceLocation" ma:readOnly="true">
      <xsd:simpleType>
        <xsd:restriction base="dms:Text"/>
      </xsd:simpleType>
    </xsd:element>
    <xsd:element name="MediaServiceOCR" ma:index="19"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c804adf6-bf35-4973-a2c7-df0a1b3ad8fd" elementFormDefault="qualified">
    <xsd:import namespace="http://schemas.microsoft.com/office/2006/documentManagement/types"/>
    <xsd:import namespace="http://schemas.microsoft.com/office/infopath/2007/PartnerControls"/>
    <xsd:element name="TaxCatchAll" ma:index="17" nillable="true" ma:displayName="Taxonomy Catch All Column" ma:hidden="true" ma:list="{fe670675-89c7-4b0b-9715-3c700022259e}" ma:internalName="TaxCatchAll" ma:showField="CatchAllData" ma:web="c804adf6-bf35-4973-a2c7-df0a1b3ad8fd">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CF1FA18B-FAEB-4546-A4D4-86F557886212}">
  <ds:schemaRefs>
    <ds:schemaRef ds:uri="http://purl.org/dc/elements/1.1/"/>
    <ds:schemaRef ds:uri="http://schemas.microsoft.com/office/2006/documentManagement/types"/>
    <ds:schemaRef ds:uri="2f1efaa6-fffa-4484-9ada-671ceed1e6e1"/>
    <ds:schemaRef ds:uri="c804adf6-bf35-4973-a2c7-df0a1b3ad8fd"/>
    <ds:schemaRef ds:uri="http://schemas.microsoft.com/office/2006/metadata/properties"/>
    <ds:schemaRef ds:uri="http://purl.org/dc/terms/"/>
    <ds:schemaRef ds:uri="http://schemas.microsoft.com/office/infopath/2007/PartnerControls"/>
    <ds:schemaRef ds:uri="http://schemas.openxmlformats.org/package/2006/metadata/core-properties"/>
    <ds:schemaRef ds:uri="http://www.w3.org/XML/1998/namespace"/>
    <ds:schemaRef ds:uri="http://purl.org/dc/dcmitype/"/>
  </ds:schemaRefs>
</ds:datastoreItem>
</file>

<file path=customXml/itemProps2.xml><?xml version="1.0" encoding="utf-8"?>
<ds:datastoreItem xmlns:ds="http://schemas.openxmlformats.org/officeDocument/2006/customXml" ds:itemID="{86F63EDD-EDB5-4B9B-BB45-BC3798CA2DBC}">
  <ds:schemaRefs>
    <ds:schemaRef ds:uri="2f1efaa6-fffa-4484-9ada-671ceed1e6e1"/>
    <ds:schemaRef ds:uri="c804adf6-bf35-4973-a2c7-df0a1b3ad8fd"/>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3.xml><?xml version="1.0" encoding="utf-8"?>
<ds:datastoreItem xmlns:ds="http://schemas.openxmlformats.org/officeDocument/2006/customXml" ds:itemID="{5C470FD5-EF48-4C4B-8B9A-5139CDF4DA77}">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642</TotalTime>
  <Words>1198</Words>
  <Application>Microsoft Office PowerPoint</Application>
  <PresentationFormat>Widescreen</PresentationFormat>
  <Paragraphs>170</Paragraphs>
  <Slides>22</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22</vt:i4>
      </vt:variant>
    </vt:vector>
  </HeadingPairs>
  <TitlesOfParts>
    <vt:vector size="26" baseType="lpstr">
      <vt:lpstr>Aptos</vt:lpstr>
      <vt:lpstr>Aptos Display</vt:lpstr>
      <vt:lpstr>Arial</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Sarah-Mace Dennis</dc:creator>
  <cp:lastModifiedBy>Marcus McKenzie</cp:lastModifiedBy>
  <cp:revision>6</cp:revision>
  <cp:lastPrinted>2026-01-29T23:54:58Z</cp:lastPrinted>
  <dcterms:created xsi:type="dcterms:W3CDTF">2025-08-19T01:51:02Z</dcterms:created>
  <dcterms:modified xsi:type="dcterms:W3CDTF">2026-05-08T03:31:48Z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0x010100E86C8024B410D440BD20331ABEF435A7</vt:lpwstr>
  </property>
  <property fmtid="{D5CDD505-2E9C-101B-9397-08002B2CF9AE}" pid="3" name="MediaServiceImageTags">
    <vt:lpwstr/>
  </property>
</Properties>
</file>